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9" r:id="rId3"/>
    <p:sldId id="264" r:id="rId4"/>
    <p:sldId id="271" r:id="rId5"/>
    <p:sldId id="300" r:id="rId6"/>
    <p:sldId id="265" r:id="rId7"/>
    <p:sldId id="272" r:id="rId8"/>
    <p:sldId id="273" r:id="rId9"/>
    <p:sldId id="274" r:id="rId10"/>
    <p:sldId id="266" r:id="rId11"/>
    <p:sldId id="275" r:id="rId12"/>
    <p:sldId id="277" r:id="rId13"/>
    <p:sldId id="278" r:id="rId14"/>
    <p:sldId id="279" r:id="rId15"/>
    <p:sldId id="301" r:id="rId16"/>
    <p:sldId id="281" r:id="rId17"/>
    <p:sldId id="283" r:id="rId18"/>
    <p:sldId id="280" r:id="rId19"/>
    <p:sldId id="299" r:id="rId20"/>
    <p:sldId id="282" r:id="rId21"/>
    <p:sldId id="296" r:id="rId22"/>
    <p:sldId id="267" r:id="rId23"/>
    <p:sldId id="268" r:id="rId24"/>
    <p:sldId id="269" r:id="rId25"/>
    <p:sldId id="257" r:id="rId26"/>
    <p:sldId id="260" r:id="rId27"/>
    <p:sldId id="261" r:id="rId28"/>
    <p:sldId id="292" r:id="rId29"/>
    <p:sldId id="293" r:id="rId30"/>
    <p:sldId id="294" r:id="rId31"/>
    <p:sldId id="295" r:id="rId32"/>
    <p:sldId id="291" r:id="rId33"/>
    <p:sldId id="308" r:id="rId34"/>
    <p:sldId id="288" r:id="rId35"/>
    <p:sldId id="289" r:id="rId36"/>
    <p:sldId id="262" r:id="rId37"/>
    <p:sldId id="305" r:id="rId38"/>
    <p:sldId id="286" r:id="rId39"/>
    <p:sldId id="307" r:id="rId40"/>
    <p:sldId id="297" r:id="rId41"/>
    <p:sldId id="311" r:id="rId42"/>
    <p:sldId id="303" r:id="rId43"/>
    <p:sldId id="30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2B17E2A-69FB-4AF1-980D-1F9199D1078C}">
          <p14:sldIdLst>
            <p14:sldId id="256"/>
            <p14:sldId id="259"/>
            <p14:sldId id="264"/>
          </p14:sldIdLst>
        </p14:section>
        <p14:section name="Chair Person Report" id="{89E9F84D-22EC-4DFB-8731-67B8FB010E2E}">
          <p14:sldIdLst>
            <p14:sldId id="271"/>
            <p14:sldId id="300"/>
            <p14:sldId id="265"/>
            <p14:sldId id="272"/>
            <p14:sldId id="273"/>
            <p14:sldId id="274"/>
          </p14:sldIdLst>
        </p14:section>
        <p14:section name="Treasurer Report" id="{625E12E5-9012-45CC-9B35-14FE9D821019}">
          <p14:sldIdLst>
            <p14:sldId id="266"/>
            <p14:sldId id="275"/>
            <p14:sldId id="277"/>
            <p14:sldId id="278"/>
          </p14:sldIdLst>
        </p14:section>
        <p14:section name="Welfare Officer" id="{5E20B1E0-7B9B-4B03-8A5E-D45614F3029E}">
          <p14:sldIdLst>
            <p14:sldId id="279"/>
            <p14:sldId id="301"/>
          </p14:sldIdLst>
        </p14:section>
        <p14:section name="Secretary Report" id="{AEDC0E6A-05D3-434D-AF9B-BAB7F1E1CE9F}">
          <p14:sldIdLst>
            <p14:sldId id="281"/>
            <p14:sldId id="283"/>
          </p14:sldIdLst>
        </p14:section>
        <p14:section name="Junior Development" id="{C0079932-EE3D-4025-BD6C-D75375F04F64}">
          <p14:sldIdLst>
            <p14:sldId id="280"/>
            <p14:sldId id="299"/>
          </p14:sldIdLst>
        </p14:section>
        <p14:section name="Co-opted Report" id="{7BC1D505-066C-4AAE-98FB-1876385D31B2}">
          <p14:sldIdLst>
            <p14:sldId id="282"/>
            <p14:sldId id="296"/>
          </p14:sldIdLst>
        </p14:section>
        <p14:section name="Election of Officers" id="{24197407-E329-4A6E-AC57-64DEF41DB715}">
          <p14:sldIdLst>
            <p14:sldId id="267"/>
            <p14:sldId id="268"/>
          </p14:sldIdLst>
        </p14:section>
        <p14:section name="AOB" id="{35E28B62-A55B-4A27-9A39-5BBD8DFD6CC8}">
          <p14:sldIdLst>
            <p14:sldId id="269"/>
          </p14:sldIdLst>
        </p14:section>
        <p14:section name="Post-AGM" id="{6856E108-78C0-47CA-A7BC-C7D45886B712}">
          <p14:sldIdLst>
            <p14:sldId id="257"/>
            <p14:sldId id="260"/>
            <p14:sldId id="261"/>
            <p14:sldId id="292"/>
            <p14:sldId id="293"/>
            <p14:sldId id="294"/>
            <p14:sldId id="295"/>
            <p14:sldId id="291"/>
            <p14:sldId id="308"/>
            <p14:sldId id="288"/>
            <p14:sldId id="289"/>
            <p14:sldId id="262"/>
            <p14:sldId id="305"/>
            <p14:sldId id="286"/>
            <p14:sldId id="307"/>
            <p14:sldId id="297"/>
            <p14:sldId id="311"/>
            <p14:sldId id="303"/>
            <p14:sldId id="30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2469"/>
    <a:srgbClr val="FFD501"/>
    <a:srgbClr val="FF99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7EE2DB-E3AB-48F1-A3B8-9660CD6E2BE1}" v="52" dt="2020-09-17T16:18:27.5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417" autoAdjust="0"/>
  </p:normalViewPr>
  <p:slideViewPr>
    <p:cSldViewPr snapToGrid="0">
      <p:cViewPr varScale="1">
        <p:scale>
          <a:sx n="109" d="100"/>
          <a:sy n="109" d="100"/>
        </p:scale>
        <p:origin x="6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Hunter" userId="942d7e32ec73428a" providerId="LiveId" clId="{A32C1330-E0CA-4F84-B61A-CE418CC80DCD}"/>
    <pc:docChg chg="undo custSel addSld delSld modSld sldOrd modMainMaster addSection modSection">
      <pc:chgData name="Dan Hunter" userId="942d7e32ec73428a" providerId="LiveId" clId="{A32C1330-E0CA-4F84-B61A-CE418CC80DCD}" dt="2020-09-13T21:14:18.148" v="4458" actId="20577"/>
      <pc:docMkLst>
        <pc:docMk/>
      </pc:docMkLst>
      <pc:sldChg chg="modSp mod">
        <pc:chgData name="Dan Hunter" userId="942d7e32ec73428a" providerId="LiveId" clId="{A32C1330-E0CA-4F84-B61A-CE418CC80DCD}" dt="2020-09-13T19:56:38.130" v="121" actId="113"/>
        <pc:sldMkLst>
          <pc:docMk/>
          <pc:sldMk cId="3171478286" sldId="256"/>
        </pc:sldMkLst>
        <pc:spChg chg="mod">
          <ac:chgData name="Dan Hunter" userId="942d7e32ec73428a" providerId="LiveId" clId="{A32C1330-E0CA-4F84-B61A-CE418CC80DCD}" dt="2020-09-13T19:56:38.130" v="121" actId="113"/>
          <ac:spMkLst>
            <pc:docMk/>
            <pc:sldMk cId="3171478286" sldId="256"/>
            <ac:spMk id="3" creationId="{B6A4ABA0-30EB-4E43-A7F1-B5CBE41DE648}"/>
          </ac:spMkLst>
        </pc:spChg>
      </pc:sldChg>
      <pc:sldChg chg="modSp mod">
        <pc:chgData name="Dan Hunter" userId="942d7e32ec73428a" providerId="LiveId" clId="{A32C1330-E0CA-4F84-B61A-CE418CC80DCD}" dt="2020-09-13T21:14:18.148" v="4458" actId="20577"/>
        <pc:sldMkLst>
          <pc:docMk/>
          <pc:sldMk cId="2199419947" sldId="257"/>
        </pc:sldMkLst>
        <pc:spChg chg="mod">
          <ac:chgData name="Dan Hunter" userId="942d7e32ec73428a" providerId="LiveId" clId="{A32C1330-E0CA-4F84-B61A-CE418CC80DCD}" dt="2020-09-13T21:06:35.671" v="3851" actId="113"/>
          <ac:spMkLst>
            <pc:docMk/>
            <pc:sldMk cId="2199419947" sldId="257"/>
            <ac:spMk id="2" creationId="{1C2D442B-84B2-4D47-B3B2-F6A0AD0FB3ED}"/>
          </ac:spMkLst>
        </pc:spChg>
        <pc:spChg chg="mod">
          <ac:chgData name="Dan Hunter" userId="942d7e32ec73428a" providerId="LiveId" clId="{A32C1330-E0CA-4F84-B61A-CE418CC80DCD}" dt="2020-09-13T21:14:18.148" v="4458" actId="20577"/>
          <ac:spMkLst>
            <pc:docMk/>
            <pc:sldMk cId="2199419947" sldId="257"/>
            <ac:spMk id="3" creationId="{AF4ACFBB-A710-4E52-A0BB-F6DE234ACB66}"/>
          </ac:spMkLst>
        </pc:spChg>
      </pc:sldChg>
      <pc:sldChg chg="addSp delSp modSp new del mod">
        <pc:chgData name="Dan Hunter" userId="942d7e32ec73428a" providerId="LiveId" clId="{A32C1330-E0CA-4F84-B61A-CE418CC80DCD}" dt="2020-09-13T19:59:41.369" v="613" actId="47"/>
        <pc:sldMkLst>
          <pc:docMk/>
          <pc:sldMk cId="3005556129" sldId="258"/>
        </pc:sldMkLst>
        <pc:spChg chg="mod">
          <ac:chgData name="Dan Hunter" userId="942d7e32ec73428a" providerId="LiveId" clId="{A32C1330-E0CA-4F84-B61A-CE418CC80DCD}" dt="2020-09-13T19:55:01.374" v="6" actId="20577"/>
          <ac:spMkLst>
            <pc:docMk/>
            <pc:sldMk cId="3005556129" sldId="258"/>
            <ac:spMk id="2" creationId="{3D4C6906-8D5F-4CB3-9A96-B60468D6CE13}"/>
          </ac:spMkLst>
        </pc:spChg>
        <pc:spChg chg="del mod">
          <ac:chgData name="Dan Hunter" userId="942d7e32ec73428a" providerId="LiveId" clId="{A32C1330-E0CA-4F84-B61A-CE418CC80DCD}" dt="2020-09-13T19:56:51.108" v="129" actId="21"/>
          <ac:spMkLst>
            <pc:docMk/>
            <pc:sldMk cId="3005556129" sldId="258"/>
            <ac:spMk id="3" creationId="{CCCC7D89-D08A-4E2D-B1B6-FE0B66B7FDCB}"/>
          </ac:spMkLst>
        </pc:spChg>
        <pc:spChg chg="add mod">
          <ac:chgData name="Dan Hunter" userId="942d7e32ec73428a" providerId="LiveId" clId="{A32C1330-E0CA-4F84-B61A-CE418CC80DCD}" dt="2020-09-13T19:56:51.108" v="129" actId="21"/>
          <ac:spMkLst>
            <pc:docMk/>
            <pc:sldMk cId="3005556129" sldId="258"/>
            <ac:spMk id="5" creationId="{B8E63F8B-EB76-4676-8F62-3A4468266031}"/>
          </ac:spMkLst>
        </pc:spChg>
      </pc:sldChg>
      <pc:sldChg chg="addSp delSp modSp new mod modNotesTx">
        <pc:chgData name="Dan Hunter" userId="942d7e32ec73428a" providerId="LiveId" clId="{A32C1330-E0CA-4F84-B61A-CE418CC80DCD}" dt="2020-09-13T21:12:16.419" v="4238" actId="207"/>
        <pc:sldMkLst>
          <pc:docMk/>
          <pc:sldMk cId="1564637804" sldId="259"/>
        </pc:sldMkLst>
        <pc:spChg chg="mod">
          <ac:chgData name="Dan Hunter" userId="942d7e32ec73428a" providerId="LiveId" clId="{A32C1330-E0CA-4F84-B61A-CE418CC80DCD}" dt="2020-09-13T21:12:16.419" v="4238" actId="207"/>
          <ac:spMkLst>
            <pc:docMk/>
            <pc:sldMk cId="1564637804" sldId="259"/>
            <ac:spMk id="2" creationId="{81546A39-B143-4F91-AD86-CFEC651EBA1E}"/>
          </ac:spMkLst>
        </pc:spChg>
        <pc:spChg chg="mod">
          <ac:chgData name="Dan Hunter" userId="942d7e32ec73428a" providerId="LiveId" clId="{A32C1330-E0CA-4F84-B61A-CE418CC80DCD}" dt="2020-09-13T21:11:46.994" v="4230" actId="207"/>
          <ac:spMkLst>
            <pc:docMk/>
            <pc:sldMk cId="1564637804" sldId="259"/>
            <ac:spMk id="3" creationId="{983B1C71-6775-40B2-B3F8-D019FEF4CB44}"/>
          </ac:spMkLst>
        </pc:spChg>
        <pc:spChg chg="add del mod">
          <ac:chgData name="Dan Hunter" userId="942d7e32ec73428a" providerId="LiveId" clId="{A32C1330-E0CA-4F84-B61A-CE418CC80DCD}" dt="2020-09-13T21:12:10.853" v="4235" actId="478"/>
          <ac:spMkLst>
            <pc:docMk/>
            <pc:sldMk cId="1564637804" sldId="259"/>
            <ac:spMk id="4" creationId="{890CAB5D-5B2C-4EDA-B895-3FF4673FAC1A}"/>
          </ac:spMkLst>
        </pc:spChg>
      </pc:sldChg>
      <pc:sldChg chg="modSp add mod">
        <pc:chgData name="Dan Hunter" userId="942d7e32ec73428a" providerId="LiveId" clId="{A32C1330-E0CA-4F84-B61A-CE418CC80DCD}" dt="2020-09-13T21:06:43.033" v="3853" actId="207"/>
        <pc:sldMkLst>
          <pc:docMk/>
          <pc:sldMk cId="450069291" sldId="260"/>
        </pc:sldMkLst>
        <pc:spChg chg="mod">
          <ac:chgData name="Dan Hunter" userId="942d7e32ec73428a" providerId="LiveId" clId="{A32C1330-E0CA-4F84-B61A-CE418CC80DCD}" dt="2020-09-13T21:06:43.033" v="3853" actId="207"/>
          <ac:spMkLst>
            <pc:docMk/>
            <pc:sldMk cId="450069291" sldId="260"/>
            <ac:spMk id="2" creationId="{1C2D442B-84B2-4D47-B3B2-F6A0AD0FB3ED}"/>
          </ac:spMkLst>
        </pc:spChg>
      </pc:sldChg>
      <pc:sldChg chg="modSp new mod">
        <pc:chgData name="Dan Hunter" userId="942d7e32ec73428a" providerId="LiveId" clId="{A32C1330-E0CA-4F84-B61A-CE418CC80DCD}" dt="2020-09-13T21:13:47.565" v="4367" actId="20577"/>
        <pc:sldMkLst>
          <pc:docMk/>
          <pc:sldMk cId="1270332530" sldId="261"/>
        </pc:sldMkLst>
        <pc:spChg chg="mod">
          <ac:chgData name="Dan Hunter" userId="942d7e32ec73428a" providerId="LiveId" clId="{A32C1330-E0CA-4F84-B61A-CE418CC80DCD}" dt="2020-09-13T21:06:49.227" v="3855" actId="207"/>
          <ac:spMkLst>
            <pc:docMk/>
            <pc:sldMk cId="1270332530" sldId="261"/>
            <ac:spMk id="2" creationId="{D8460088-115E-4119-A09E-AFF0F87C9705}"/>
          </ac:spMkLst>
        </pc:spChg>
        <pc:spChg chg="mod">
          <ac:chgData name="Dan Hunter" userId="942d7e32ec73428a" providerId="LiveId" clId="{A32C1330-E0CA-4F84-B61A-CE418CC80DCD}" dt="2020-09-13T21:13:47.565" v="4367" actId="20577"/>
          <ac:spMkLst>
            <pc:docMk/>
            <pc:sldMk cId="1270332530" sldId="261"/>
            <ac:spMk id="3" creationId="{824B3DB4-EB2B-47DF-B41A-8DCE1B18F742}"/>
          </ac:spMkLst>
        </pc:spChg>
      </pc:sldChg>
      <pc:sldChg chg="modSp new mod">
        <pc:chgData name="Dan Hunter" userId="942d7e32ec73428a" providerId="LiveId" clId="{A32C1330-E0CA-4F84-B61A-CE418CC80DCD}" dt="2020-09-13T21:08:22.157" v="4125" actId="207"/>
        <pc:sldMkLst>
          <pc:docMk/>
          <pc:sldMk cId="1329407538" sldId="262"/>
        </pc:sldMkLst>
        <pc:spChg chg="mod">
          <ac:chgData name="Dan Hunter" userId="942d7e32ec73428a" providerId="LiveId" clId="{A32C1330-E0CA-4F84-B61A-CE418CC80DCD}" dt="2020-09-13T21:06:56.691" v="3857" actId="207"/>
          <ac:spMkLst>
            <pc:docMk/>
            <pc:sldMk cId="1329407538" sldId="262"/>
            <ac:spMk id="2" creationId="{6D802209-3137-43E4-9495-68FBAD9F65A9}"/>
          </ac:spMkLst>
        </pc:spChg>
        <pc:spChg chg="mod">
          <ac:chgData name="Dan Hunter" userId="942d7e32ec73428a" providerId="LiveId" clId="{A32C1330-E0CA-4F84-B61A-CE418CC80DCD}" dt="2020-09-13T21:08:22.157" v="4125" actId="207"/>
          <ac:spMkLst>
            <pc:docMk/>
            <pc:sldMk cId="1329407538" sldId="262"/>
            <ac:spMk id="3" creationId="{5D9DC880-6863-4F64-B6CA-EA1FBA2590D2}"/>
          </ac:spMkLst>
        </pc:spChg>
      </pc:sldChg>
      <pc:sldChg chg="modSp new del mod setBg">
        <pc:chgData name="Dan Hunter" userId="942d7e32ec73428a" providerId="LiveId" clId="{A32C1330-E0CA-4F84-B61A-CE418CC80DCD}" dt="2020-09-13T20:12:10.686" v="862" actId="47"/>
        <pc:sldMkLst>
          <pc:docMk/>
          <pc:sldMk cId="444804439" sldId="263"/>
        </pc:sldMkLst>
        <pc:spChg chg="mod">
          <ac:chgData name="Dan Hunter" userId="942d7e32ec73428a" providerId="LiveId" clId="{A32C1330-E0CA-4F84-B61A-CE418CC80DCD}" dt="2020-09-13T20:10:55.506" v="856" actId="207"/>
          <ac:spMkLst>
            <pc:docMk/>
            <pc:sldMk cId="444804439" sldId="263"/>
            <ac:spMk id="2" creationId="{C8FA8C6E-9236-47B0-A8CF-B112C7D8DCC0}"/>
          </ac:spMkLst>
        </pc:spChg>
      </pc:sldChg>
      <pc:sldChg chg="modSp new mod ord">
        <pc:chgData name="Dan Hunter" userId="942d7e32ec73428a" providerId="LiveId" clId="{A32C1330-E0CA-4F84-B61A-CE418CC80DCD}" dt="2020-09-13T20:31:47.911" v="1775" actId="20577"/>
        <pc:sldMkLst>
          <pc:docMk/>
          <pc:sldMk cId="1183990705" sldId="264"/>
        </pc:sldMkLst>
        <pc:spChg chg="mod">
          <ac:chgData name="Dan Hunter" userId="942d7e32ec73428a" providerId="LiveId" clId="{A32C1330-E0CA-4F84-B61A-CE418CC80DCD}" dt="2020-09-13T20:31:45.745" v="1773" actId="20577"/>
          <ac:spMkLst>
            <pc:docMk/>
            <pc:sldMk cId="1183990705" sldId="264"/>
            <ac:spMk id="2" creationId="{0715AB83-97DB-4684-A0C0-46CC93098F82}"/>
          </ac:spMkLst>
        </pc:spChg>
        <pc:spChg chg="mod">
          <ac:chgData name="Dan Hunter" userId="942d7e32ec73428a" providerId="LiveId" clId="{A32C1330-E0CA-4F84-B61A-CE418CC80DCD}" dt="2020-09-13T20:31:47.911" v="1775" actId="20577"/>
          <ac:spMkLst>
            <pc:docMk/>
            <pc:sldMk cId="1183990705" sldId="264"/>
            <ac:spMk id="3" creationId="{BA74249A-115B-4875-8B3E-699B14292E52}"/>
          </ac:spMkLst>
        </pc:spChg>
      </pc:sldChg>
      <pc:sldChg chg="addSp delSp modSp new mod">
        <pc:chgData name="Dan Hunter" userId="942d7e32ec73428a" providerId="LiveId" clId="{A32C1330-E0CA-4F84-B61A-CE418CC80DCD}" dt="2020-09-13T20:54:43.171" v="3620" actId="14100"/>
        <pc:sldMkLst>
          <pc:docMk/>
          <pc:sldMk cId="430109341" sldId="265"/>
        </pc:sldMkLst>
        <pc:spChg chg="mod">
          <ac:chgData name="Dan Hunter" userId="942d7e32ec73428a" providerId="LiveId" clId="{A32C1330-E0CA-4F84-B61A-CE418CC80DCD}" dt="2020-09-13T20:10:42.833" v="852" actId="113"/>
          <ac:spMkLst>
            <pc:docMk/>
            <pc:sldMk cId="430109341" sldId="265"/>
            <ac:spMk id="2" creationId="{6530FAE3-AF76-4587-A8A1-D09DDAFB3C32}"/>
          </ac:spMkLst>
        </pc:spChg>
        <pc:spChg chg="del">
          <ac:chgData name="Dan Hunter" userId="942d7e32ec73428a" providerId="LiveId" clId="{A32C1330-E0CA-4F84-B61A-CE418CC80DCD}" dt="2020-09-13T20:03:54.335" v="756" actId="478"/>
          <ac:spMkLst>
            <pc:docMk/>
            <pc:sldMk cId="430109341" sldId="265"/>
            <ac:spMk id="3" creationId="{3EF15F8A-EA44-4274-ADBE-CDAAB87A7C34}"/>
          </ac:spMkLst>
        </pc:spChg>
        <pc:spChg chg="add mod">
          <ac:chgData name="Dan Hunter" userId="942d7e32ec73428a" providerId="LiveId" clId="{A32C1330-E0CA-4F84-B61A-CE418CC80DCD}" dt="2020-09-13T20:54:43.171" v="3620" actId="14100"/>
          <ac:spMkLst>
            <pc:docMk/>
            <pc:sldMk cId="430109341" sldId="265"/>
            <ac:spMk id="7" creationId="{6BB35C3A-7568-42B6-B140-02DFD28BBA66}"/>
          </ac:spMkLst>
        </pc:spChg>
        <pc:spChg chg="add mod">
          <ac:chgData name="Dan Hunter" userId="942d7e32ec73428a" providerId="LiveId" clId="{A32C1330-E0CA-4F84-B61A-CE418CC80DCD}" dt="2020-09-13T20:20:03.774" v="1098" actId="164"/>
          <ac:spMkLst>
            <pc:docMk/>
            <pc:sldMk cId="430109341" sldId="265"/>
            <ac:spMk id="8" creationId="{314E418B-0753-46A9-BB27-E004681463CA}"/>
          </ac:spMkLst>
        </pc:spChg>
        <pc:spChg chg="add mod">
          <ac:chgData name="Dan Hunter" userId="942d7e32ec73428a" providerId="LiveId" clId="{A32C1330-E0CA-4F84-B61A-CE418CC80DCD}" dt="2020-09-13T20:20:03.774" v="1098" actId="164"/>
          <ac:spMkLst>
            <pc:docMk/>
            <pc:sldMk cId="430109341" sldId="265"/>
            <ac:spMk id="9" creationId="{5A44DE0E-10B7-4159-B456-EEEC032AC250}"/>
          </ac:spMkLst>
        </pc:spChg>
        <pc:spChg chg="add mod">
          <ac:chgData name="Dan Hunter" userId="942d7e32ec73428a" providerId="LiveId" clId="{A32C1330-E0CA-4F84-B61A-CE418CC80DCD}" dt="2020-09-13T20:20:03.774" v="1098" actId="164"/>
          <ac:spMkLst>
            <pc:docMk/>
            <pc:sldMk cId="430109341" sldId="265"/>
            <ac:spMk id="10" creationId="{CD32796F-3D42-4E12-8F0A-4D1EF8E515FE}"/>
          </ac:spMkLst>
        </pc:spChg>
        <pc:spChg chg="add mod">
          <ac:chgData name="Dan Hunter" userId="942d7e32ec73428a" providerId="LiveId" clId="{A32C1330-E0CA-4F84-B61A-CE418CC80DCD}" dt="2020-09-13T20:20:03.774" v="1098" actId="164"/>
          <ac:spMkLst>
            <pc:docMk/>
            <pc:sldMk cId="430109341" sldId="265"/>
            <ac:spMk id="11" creationId="{692D07AC-F35A-4091-B5D6-51527BAA0ABC}"/>
          </ac:spMkLst>
        </pc:spChg>
        <pc:spChg chg="add mod">
          <ac:chgData name="Dan Hunter" userId="942d7e32ec73428a" providerId="LiveId" clId="{A32C1330-E0CA-4F84-B61A-CE418CC80DCD}" dt="2020-09-13T20:20:03.774" v="1098" actId="164"/>
          <ac:spMkLst>
            <pc:docMk/>
            <pc:sldMk cId="430109341" sldId="265"/>
            <ac:spMk id="13" creationId="{B093E15B-BA42-4446-B8B8-35E017A561B8}"/>
          </ac:spMkLst>
        </pc:spChg>
        <pc:spChg chg="add mod">
          <ac:chgData name="Dan Hunter" userId="942d7e32ec73428a" providerId="LiveId" clId="{A32C1330-E0CA-4F84-B61A-CE418CC80DCD}" dt="2020-09-13T20:20:03.774" v="1098" actId="164"/>
          <ac:spMkLst>
            <pc:docMk/>
            <pc:sldMk cId="430109341" sldId="265"/>
            <ac:spMk id="15" creationId="{4ED48575-3EEC-4308-8F52-CD924703527C}"/>
          </ac:spMkLst>
        </pc:spChg>
        <pc:spChg chg="add mod">
          <ac:chgData name="Dan Hunter" userId="942d7e32ec73428a" providerId="LiveId" clId="{A32C1330-E0CA-4F84-B61A-CE418CC80DCD}" dt="2020-09-13T20:20:03.774" v="1098" actId="164"/>
          <ac:spMkLst>
            <pc:docMk/>
            <pc:sldMk cId="430109341" sldId="265"/>
            <ac:spMk id="17" creationId="{1D2413D2-E844-413C-9AE0-F8727380645B}"/>
          </ac:spMkLst>
        </pc:spChg>
        <pc:spChg chg="add mod">
          <ac:chgData name="Dan Hunter" userId="942d7e32ec73428a" providerId="LiveId" clId="{A32C1330-E0CA-4F84-B61A-CE418CC80DCD}" dt="2020-09-13T20:20:03.774" v="1098" actId="164"/>
          <ac:spMkLst>
            <pc:docMk/>
            <pc:sldMk cId="430109341" sldId="265"/>
            <ac:spMk id="19" creationId="{ADC6106A-2FEB-421A-A4C7-6A2B9C24167E}"/>
          </ac:spMkLst>
        </pc:spChg>
        <pc:spChg chg="add mod">
          <ac:chgData name="Dan Hunter" userId="942d7e32ec73428a" providerId="LiveId" clId="{A32C1330-E0CA-4F84-B61A-CE418CC80DCD}" dt="2020-09-13T20:20:03.774" v="1098" actId="164"/>
          <ac:spMkLst>
            <pc:docMk/>
            <pc:sldMk cId="430109341" sldId="265"/>
            <ac:spMk id="20" creationId="{8AB7830E-FFE6-438C-A481-0B6449A11C9D}"/>
          </ac:spMkLst>
        </pc:spChg>
        <pc:spChg chg="add del mod">
          <ac:chgData name="Dan Hunter" userId="942d7e32ec73428a" providerId="LiveId" clId="{A32C1330-E0CA-4F84-B61A-CE418CC80DCD}" dt="2020-09-13T20:14:19.629" v="915" actId="478"/>
          <ac:spMkLst>
            <pc:docMk/>
            <pc:sldMk cId="430109341" sldId="265"/>
            <ac:spMk id="21" creationId="{8C390ABE-7D3D-44C6-BE8A-4319651C71DB}"/>
          </ac:spMkLst>
        </pc:spChg>
        <pc:spChg chg="add del mod">
          <ac:chgData name="Dan Hunter" userId="942d7e32ec73428a" providerId="LiveId" clId="{A32C1330-E0CA-4F84-B61A-CE418CC80DCD}" dt="2020-09-13T20:14:19.629" v="915" actId="478"/>
          <ac:spMkLst>
            <pc:docMk/>
            <pc:sldMk cId="430109341" sldId="265"/>
            <ac:spMk id="23" creationId="{D286D8E8-D5A9-46B4-AC17-002C2FC094E3}"/>
          </ac:spMkLst>
        </pc:spChg>
        <pc:spChg chg="add del mod">
          <ac:chgData name="Dan Hunter" userId="942d7e32ec73428a" providerId="LiveId" clId="{A32C1330-E0CA-4F84-B61A-CE418CC80DCD}" dt="2020-09-13T20:21:27.572" v="1192" actId="478"/>
          <ac:spMkLst>
            <pc:docMk/>
            <pc:sldMk cId="430109341" sldId="265"/>
            <ac:spMk id="25" creationId="{120DC9F8-AF32-4840-ACE5-5D2E3111B7F8}"/>
          </ac:spMkLst>
        </pc:spChg>
        <pc:spChg chg="add del mod">
          <ac:chgData name="Dan Hunter" userId="942d7e32ec73428a" providerId="LiveId" clId="{A32C1330-E0CA-4F84-B61A-CE418CC80DCD}" dt="2020-09-13T20:21:27.572" v="1192" actId="478"/>
          <ac:spMkLst>
            <pc:docMk/>
            <pc:sldMk cId="430109341" sldId="265"/>
            <ac:spMk id="27" creationId="{8F458476-D32A-44C0-AE99-1A82669F0DE2}"/>
          </ac:spMkLst>
        </pc:spChg>
        <pc:spChg chg="add del mod">
          <ac:chgData name="Dan Hunter" userId="942d7e32ec73428a" providerId="LiveId" clId="{A32C1330-E0CA-4F84-B61A-CE418CC80DCD}" dt="2020-09-13T20:18:47.384" v="1065" actId="478"/>
          <ac:spMkLst>
            <pc:docMk/>
            <pc:sldMk cId="430109341" sldId="265"/>
            <ac:spMk id="29" creationId="{429AF077-3507-45E5-A5F0-7B567DC287C6}"/>
          </ac:spMkLst>
        </pc:spChg>
        <pc:spChg chg="add del mod">
          <ac:chgData name="Dan Hunter" userId="942d7e32ec73428a" providerId="LiveId" clId="{A32C1330-E0CA-4F84-B61A-CE418CC80DCD}" dt="2020-09-13T20:21:27.572" v="1192" actId="478"/>
          <ac:spMkLst>
            <pc:docMk/>
            <pc:sldMk cId="430109341" sldId="265"/>
            <ac:spMk id="31" creationId="{458291EA-1CC2-400C-B818-5D52E4F29C8E}"/>
          </ac:spMkLst>
        </pc:spChg>
        <pc:spChg chg="add del">
          <ac:chgData name="Dan Hunter" userId="942d7e32ec73428a" providerId="LiveId" clId="{A32C1330-E0CA-4F84-B61A-CE418CC80DCD}" dt="2020-09-13T20:05:33.658" v="791" actId="478"/>
          <ac:spMkLst>
            <pc:docMk/>
            <pc:sldMk cId="430109341" sldId="265"/>
            <ac:spMk id="33" creationId="{88ED14BC-B90A-4B86-8BEF-74D9B2FFFCEE}"/>
          </ac:spMkLst>
        </pc:spChg>
        <pc:spChg chg="add mod">
          <ac:chgData name="Dan Hunter" userId="942d7e32ec73428a" providerId="LiveId" clId="{A32C1330-E0CA-4F84-B61A-CE418CC80DCD}" dt="2020-09-13T20:23:21.659" v="1320" actId="1076"/>
          <ac:spMkLst>
            <pc:docMk/>
            <pc:sldMk cId="430109341" sldId="265"/>
            <ac:spMk id="35" creationId="{92B7572F-1EDF-4DA8-9EA1-3F058EB0C78F}"/>
          </ac:spMkLst>
        </pc:spChg>
        <pc:spChg chg="add mod">
          <ac:chgData name="Dan Hunter" userId="942d7e32ec73428a" providerId="LiveId" clId="{A32C1330-E0CA-4F84-B61A-CE418CC80DCD}" dt="2020-09-13T20:05:40.119" v="825" actId="1036"/>
          <ac:spMkLst>
            <pc:docMk/>
            <pc:sldMk cId="430109341" sldId="265"/>
            <ac:spMk id="37" creationId="{438FF759-DF3B-4450-97C3-CCCA580F7FC0}"/>
          </ac:spMkLst>
        </pc:spChg>
        <pc:spChg chg="add del">
          <ac:chgData name="Dan Hunter" userId="942d7e32ec73428a" providerId="LiveId" clId="{A32C1330-E0CA-4F84-B61A-CE418CC80DCD}" dt="2020-09-13T20:09:56.265" v="847" actId="478"/>
          <ac:spMkLst>
            <pc:docMk/>
            <pc:sldMk cId="430109341" sldId="265"/>
            <ac:spMk id="38" creationId="{A0027296-51A3-426E-90BA-E56ACC8BCADB}"/>
          </ac:spMkLst>
        </pc:spChg>
        <pc:spChg chg="add mod">
          <ac:chgData name="Dan Hunter" userId="942d7e32ec73428a" providerId="LiveId" clId="{A32C1330-E0CA-4F84-B61A-CE418CC80DCD}" dt="2020-09-13T20:54:25.137" v="3589" actId="164"/>
          <ac:spMkLst>
            <pc:docMk/>
            <pc:sldMk cId="430109341" sldId="265"/>
            <ac:spMk id="51" creationId="{F0540E59-FC63-4250-B91F-5BC458D80688}"/>
          </ac:spMkLst>
        </pc:spChg>
        <pc:spChg chg="add mod">
          <ac:chgData name="Dan Hunter" userId="942d7e32ec73428a" providerId="LiveId" clId="{A32C1330-E0CA-4F84-B61A-CE418CC80DCD}" dt="2020-09-13T20:54:25.137" v="3589" actId="164"/>
          <ac:spMkLst>
            <pc:docMk/>
            <pc:sldMk cId="430109341" sldId="265"/>
            <ac:spMk id="53" creationId="{6A8D0F44-A97C-4ECC-942D-E2454D5708E1}"/>
          </ac:spMkLst>
        </pc:spChg>
        <pc:spChg chg="add mod">
          <ac:chgData name="Dan Hunter" userId="942d7e32ec73428a" providerId="LiveId" clId="{A32C1330-E0CA-4F84-B61A-CE418CC80DCD}" dt="2020-09-13T20:54:25.137" v="3589" actId="164"/>
          <ac:spMkLst>
            <pc:docMk/>
            <pc:sldMk cId="430109341" sldId="265"/>
            <ac:spMk id="55" creationId="{3CF8DC80-2D6D-4E9B-BC3B-CFEAFB96E46E}"/>
          </ac:spMkLst>
        </pc:spChg>
        <pc:spChg chg="add del mod">
          <ac:chgData name="Dan Hunter" userId="942d7e32ec73428a" providerId="LiveId" clId="{A32C1330-E0CA-4F84-B61A-CE418CC80DCD}" dt="2020-09-13T20:24:11.372" v="1348" actId="478"/>
          <ac:spMkLst>
            <pc:docMk/>
            <pc:sldMk cId="430109341" sldId="265"/>
            <ac:spMk id="60" creationId="{6574CDED-A155-4D86-BBBF-6CD51A400B74}"/>
          </ac:spMkLst>
        </pc:spChg>
        <pc:spChg chg="add del mod">
          <ac:chgData name="Dan Hunter" userId="942d7e32ec73428a" providerId="LiveId" clId="{A32C1330-E0CA-4F84-B61A-CE418CC80DCD}" dt="2020-09-13T20:24:11.372" v="1348" actId="478"/>
          <ac:spMkLst>
            <pc:docMk/>
            <pc:sldMk cId="430109341" sldId="265"/>
            <ac:spMk id="62" creationId="{C1E21FA5-C0DA-448A-AFE9-47B3706D4B80}"/>
          </ac:spMkLst>
        </pc:spChg>
        <pc:spChg chg="add mod">
          <ac:chgData name="Dan Hunter" userId="942d7e32ec73428a" providerId="LiveId" clId="{A32C1330-E0CA-4F84-B61A-CE418CC80DCD}" dt="2020-09-13T20:24:37.210" v="1370" actId="122"/>
          <ac:spMkLst>
            <pc:docMk/>
            <pc:sldMk cId="430109341" sldId="265"/>
            <ac:spMk id="63" creationId="{00630D7F-7520-48AA-BFE1-C976565C79E7}"/>
          </ac:spMkLst>
        </pc:spChg>
        <pc:spChg chg="add mod">
          <ac:chgData name="Dan Hunter" userId="942d7e32ec73428a" providerId="LiveId" clId="{A32C1330-E0CA-4F84-B61A-CE418CC80DCD}" dt="2020-09-13T20:25:26.408" v="1411" actId="14100"/>
          <ac:spMkLst>
            <pc:docMk/>
            <pc:sldMk cId="430109341" sldId="265"/>
            <ac:spMk id="65" creationId="{755EBE5F-EF4F-44A1-BA13-CBD1949A1500}"/>
          </ac:spMkLst>
        </pc:spChg>
        <pc:spChg chg="add del mod">
          <ac:chgData name="Dan Hunter" userId="942d7e32ec73428a" providerId="LiveId" clId="{A32C1330-E0CA-4F84-B61A-CE418CC80DCD}" dt="2020-09-13T20:25:29.623" v="1412" actId="478"/>
          <ac:spMkLst>
            <pc:docMk/>
            <pc:sldMk cId="430109341" sldId="265"/>
            <ac:spMk id="67" creationId="{AD61918B-0F7C-4AF9-B032-9916F556893A}"/>
          </ac:spMkLst>
        </pc:spChg>
        <pc:spChg chg="add del mod">
          <ac:chgData name="Dan Hunter" userId="942d7e32ec73428a" providerId="LiveId" clId="{A32C1330-E0CA-4F84-B61A-CE418CC80DCD}" dt="2020-09-13T20:25:36.241" v="1415" actId="478"/>
          <ac:spMkLst>
            <pc:docMk/>
            <pc:sldMk cId="430109341" sldId="265"/>
            <ac:spMk id="69" creationId="{0F100363-AED8-4CE5-A1E1-4E99415F8F34}"/>
          </ac:spMkLst>
        </pc:spChg>
        <pc:spChg chg="add mod">
          <ac:chgData name="Dan Hunter" userId="942d7e32ec73428a" providerId="LiveId" clId="{A32C1330-E0CA-4F84-B61A-CE418CC80DCD}" dt="2020-09-13T20:25:53.454" v="1423" actId="20577"/>
          <ac:spMkLst>
            <pc:docMk/>
            <pc:sldMk cId="430109341" sldId="265"/>
            <ac:spMk id="71" creationId="{642ACA72-086F-4C32-BF59-A05DDB1C3121}"/>
          </ac:spMkLst>
        </pc:spChg>
        <pc:spChg chg="add mod">
          <ac:chgData name="Dan Hunter" userId="942d7e32ec73428a" providerId="LiveId" clId="{A32C1330-E0CA-4F84-B61A-CE418CC80DCD}" dt="2020-09-13T20:54:35.722" v="3619" actId="20577"/>
          <ac:spMkLst>
            <pc:docMk/>
            <pc:sldMk cId="430109341" sldId="265"/>
            <ac:spMk id="73" creationId="{75FCCE19-5B30-490B-9CC4-EA218BCC3639}"/>
          </ac:spMkLst>
        </pc:spChg>
        <pc:grpChg chg="add mod">
          <ac:chgData name="Dan Hunter" userId="942d7e32ec73428a" providerId="LiveId" clId="{A32C1330-E0CA-4F84-B61A-CE418CC80DCD}" dt="2020-09-13T20:20:07.043" v="1099" actId="1076"/>
          <ac:grpSpMkLst>
            <pc:docMk/>
            <pc:sldMk cId="430109341" sldId="265"/>
            <ac:grpSpMk id="49" creationId="{FAA05A17-36A3-4D9C-A902-C0A670095DE1}"/>
          </ac:grpSpMkLst>
        </pc:grpChg>
        <pc:grpChg chg="add mod">
          <ac:chgData name="Dan Hunter" userId="942d7e32ec73428a" providerId="LiveId" clId="{A32C1330-E0CA-4F84-B61A-CE418CC80DCD}" dt="2020-09-13T20:54:27.528" v="3590" actId="12788"/>
          <ac:grpSpMkLst>
            <pc:docMk/>
            <pc:sldMk cId="430109341" sldId="265"/>
            <ac:grpSpMk id="74" creationId="{FC176009-938C-4895-867C-94998B1DA11E}"/>
          </ac:grpSpMkLst>
        </pc:grpChg>
        <pc:picChg chg="add del">
          <ac:chgData name="Dan Hunter" userId="942d7e32ec73428a" providerId="LiveId" clId="{A32C1330-E0CA-4F84-B61A-CE418CC80DCD}" dt="2020-09-13T20:04:02.668" v="759" actId="478"/>
          <ac:picMkLst>
            <pc:docMk/>
            <pc:sldMk cId="430109341" sldId="265"/>
            <ac:picMk id="5" creationId="{BDE856EF-D0BA-45B9-B7A4-D2D4EC433E21}"/>
          </ac:picMkLst>
        </pc:picChg>
        <pc:cxnChg chg="add mod">
          <ac:chgData name="Dan Hunter" userId="942d7e32ec73428a" providerId="LiveId" clId="{A32C1330-E0CA-4F84-B61A-CE418CC80DCD}" dt="2020-09-13T20:20:03.774" v="1098" actId="164"/>
          <ac:cxnSpMkLst>
            <pc:docMk/>
            <pc:sldMk cId="430109341" sldId="265"/>
            <ac:cxnSpMk id="4" creationId="{7B4108A6-D725-4129-9BD3-F1795CB90E11}"/>
          </ac:cxnSpMkLst>
        </pc:cxnChg>
        <pc:cxnChg chg="add mod">
          <ac:chgData name="Dan Hunter" userId="942d7e32ec73428a" providerId="LiveId" clId="{A32C1330-E0CA-4F84-B61A-CE418CC80DCD}" dt="2020-09-13T20:54:43.171" v="3620" actId="14100"/>
          <ac:cxnSpMkLst>
            <pc:docMk/>
            <pc:sldMk cId="430109341" sldId="265"/>
            <ac:cxnSpMk id="22" creationId="{FA0B8D21-FEDE-4AAB-A438-BAEE2D2A1AF1}"/>
          </ac:cxnSpMkLst>
        </pc:cxnChg>
        <pc:cxnChg chg="add mod">
          <ac:chgData name="Dan Hunter" userId="942d7e32ec73428a" providerId="LiveId" clId="{A32C1330-E0CA-4F84-B61A-CE418CC80DCD}" dt="2020-09-13T20:20:03.774" v="1098" actId="164"/>
          <ac:cxnSpMkLst>
            <pc:docMk/>
            <pc:sldMk cId="430109341" sldId="265"/>
            <ac:cxnSpMk id="34" creationId="{BDBA2724-7E27-4027-A306-BE59D59A5A0F}"/>
          </ac:cxnSpMkLst>
        </pc:cxnChg>
        <pc:cxnChg chg="add mod">
          <ac:chgData name="Dan Hunter" userId="942d7e32ec73428a" providerId="LiveId" clId="{A32C1330-E0CA-4F84-B61A-CE418CC80DCD}" dt="2020-09-13T20:20:03.774" v="1098" actId="164"/>
          <ac:cxnSpMkLst>
            <pc:docMk/>
            <pc:sldMk cId="430109341" sldId="265"/>
            <ac:cxnSpMk id="36" creationId="{EC41F154-8578-41A3-B928-50D707965308}"/>
          </ac:cxnSpMkLst>
        </pc:cxnChg>
        <pc:cxnChg chg="add mod">
          <ac:chgData name="Dan Hunter" userId="942d7e32ec73428a" providerId="LiveId" clId="{A32C1330-E0CA-4F84-B61A-CE418CC80DCD}" dt="2020-09-13T20:20:03.774" v="1098" actId="164"/>
          <ac:cxnSpMkLst>
            <pc:docMk/>
            <pc:sldMk cId="430109341" sldId="265"/>
            <ac:cxnSpMk id="39" creationId="{6495A433-F8D4-42BD-B42F-CBB8ED7E45C8}"/>
          </ac:cxnSpMkLst>
        </pc:cxnChg>
        <pc:cxnChg chg="add mod">
          <ac:chgData name="Dan Hunter" userId="942d7e32ec73428a" providerId="LiveId" clId="{A32C1330-E0CA-4F84-B61A-CE418CC80DCD}" dt="2020-09-13T20:20:03.774" v="1098" actId="164"/>
          <ac:cxnSpMkLst>
            <pc:docMk/>
            <pc:sldMk cId="430109341" sldId="265"/>
            <ac:cxnSpMk id="43" creationId="{C37A5CC5-0DD5-48F6-8842-5481F672359C}"/>
          </ac:cxnSpMkLst>
        </pc:cxnChg>
        <pc:cxnChg chg="add mod">
          <ac:chgData name="Dan Hunter" userId="942d7e32ec73428a" providerId="LiveId" clId="{A32C1330-E0CA-4F84-B61A-CE418CC80DCD}" dt="2020-09-13T20:21:59.923" v="1216" actId="12788"/>
          <ac:cxnSpMkLst>
            <pc:docMk/>
            <pc:sldMk cId="430109341" sldId="265"/>
            <ac:cxnSpMk id="56" creationId="{F1102FAE-8A5E-494E-A516-5095C23D2133}"/>
          </ac:cxnSpMkLst>
        </pc:cxnChg>
        <pc:cxnChg chg="add mod">
          <ac:chgData name="Dan Hunter" userId="942d7e32ec73428a" providerId="LiveId" clId="{A32C1330-E0CA-4F84-B61A-CE418CC80DCD}" dt="2020-09-13T20:21:59.923" v="1216" actId="12788"/>
          <ac:cxnSpMkLst>
            <pc:docMk/>
            <pc:sldMk cId="430109341" sldId="265"/>
            <ac:cxnSpMk id="58" creationId="{37EFAEE6-1021-465D-9F7A-913A3391F09D}"/>
          </ac:cxnSpMkLst>
        </pc:cxnChg>
      </pc:sldChg>
      <pc:sldChg chg="addSp delSp modSp add mod ord">
        <pc:chgData name="Dan Hunter" userId="942d7e32ec73428a" providerId="LiveId" clId="{A32C1330-E0CA-4F84-B61A-CE418CC80DCD}" dt="2020-09-13T21:10:10.361" v="4132" actId="22"/>
        <pc:sldMkLst>
          <pc:docMk/>
          <pc:sldMk cId="1872940957" sldId="266"/>
        </pc:sldMkLst>
        <pc:spChg chg="mod">
          <ac:chgData name="Dan Hunter" userId="942d7e32ec73428a" providerId="LiveId" clId="{A32C1330-E0CA-4F84-B61A-CE418CC80DCD}" dt="2020-09-13T20:28:13.375" v="1465" actId="6549"/>
          <ac:spMkLst>
            <pc:docMk/>
            <pc:sldMk cId="1872940957" sldId="266"/>
            <ac:spMk id="2" creationId="{0715AB83-97DB-4684-A0C0-46CC93098F82}"/>
          </ac:spMkLst>
        </pc:spChg>
        <pc:spChg chg="mod">
          <ac:chgData name="Dan Hunter" userId="942d7e32ec73428a" providerId="LiveId" clId="{A32C1330-E0CA-4F84-B61A-CE418CC80DCD}" dt="2020-09-13T20:28:17.361" v="1478" actId="20577"/>
          <ac:spMkLst>
            <pc:docMk/>
            <pc:sldMk cId="1872940957" sldId="266"/>
            <ac:spMk id="3" creationId="{BA74249A-115B-4875-8B3E-699B14292E52}"/>
          </ac:spMkLst>
        </pc:spChg>
        <pc:spChg chg="add del">
          <ac:chgData name="Dan Hunter" userId="942d7e32ec73428a" providerId="LiveId" clId="{A32C1330-E0CA-4F84-B61A-CE418CC80DCD}" dt="2020-09-13T21:10:07.207" v="4130" actId="22"/>
          <ac:spMkLst>
            <pc:docMk/>
            <pc:sldMk cId="1872940957" sldId="266"/>
            <ac:spMk id="5" creationId="{311054CF-4523-4897-B1EB-8753CC263A60}"/>
          </ac:spMkLst>
        </pc:spChg>
        <pc:spChg chg="add del">
          <ac:chgData name="Dan Hunter" userId="942d7e32ec73428a" providerId="LiveId" clId="{A32C1330-E0CA-4F84-B61A-CE418CC80DCD}" dt="2020-09-13T21:10:10.361" v="4132" actId="22"/>
          <ac:spMkLst>
            <pc:docMk/>
            <pc:sldMk cId="1872940957" sldId="266"/>
            <ac:spMk id="7" creationId="{5755E620-FCD0-478B-88A8-F420D8B33EBC}"/>
          </ac:spMkLst>
        </pc:spChg>
      </pc:sldChg>
      <pc:sldChg chg="modSp add mod ord">
        <pc:chgData name="Dan Hunter" userId="942d7e32ec73428a" providerId="LiveId" clId="{A32C1330-E0CA-4F84-B61A-CE418CC80DCD}" dt="2020-09-13T20:29:33.926" v="1538" actId="20577"/>
        <pc:sldMkLst>
          <pc:docMk/>
          <pc:sldMk cId="250409640" sldId="267"/>
        </pc:sldMkLst>
        <pc:spChg chg="mod">
          <ac:chgData name="Dan Hunter" userId="942d7e32ec73428a" providerId="LiveId" clId="{A32C1330-E0CA-4F84-B61A-CE418CC80DCD}" dt="2020-09-13T20:29:14.670" v="1518" actId="20577"/>
          <ac:spMkLst>
            <pc:docMk/>
            <pc:sldMk cId="250409640" sldId="267"/>
            <ac:spMk id="2" creationId="{0715AB83-97DB-4684-A0C0-46CC93098F82}"/>
          </ac:spMkLst>
        </pc:spChg>
        <pc:spChg chg="mod">
          <ac:chgData name="Dan Hunter" userId="942d7e32ec73428a" providerId="LiveId" clId="{A32C1330-E0CA-4F84-B61A-CE418CC80DCD}" dt="2020-09-13T20:29:33.926" v="1538" actId="20577"/>
          <ac:spMkLst>
            <pc:docMk/>
            <pc:sldMk cId="250409640" sldId="267"/>
            <ac:spMk id="3" creationId="{BA74249A-115B-4875-8B3E-699B14292E52}"/>
          </ac:spMkLst>
        </pc:spChg>
      </pc:sldChg>
      <pc:sldChg chg="modSp add mod">
        <pc:chgData name="Dan Hunter" userId="942d7e32ec73428a" providerId="LiveId" clId="{A32C1330-E0CA-4F84-B61A-CE418CC80DCD}" dt="2020-09-13T20:30:26.494" v="1662" actId="20577"/>
        <pc:sldMkLst>
          <pc:docMk/>
          <pc:sldMk cId="661892374" sldId="268"/>
        </pc:sldMkLst>
        <pc:spChg chg="mod">
          <ac:chgData name="Dan Hunter" userId="942d7e32ec73428a" providerId="LiveId" clId="{A32C1330-E0CA-4F84-B61A-CE418CC80DCD}" dt="2020-09-13T20:29:59.318" v="1570" actId="20577"/>
          <ac:spMkLst>
            <pc:docMk/>
            <pc:sldMk cId="661892374" sldId="268"/>
            <ac:spMk id="2" creationId="{0715AB83-97DB-4684-A0C0-46CC93098F82}"/>
          </ac:spMkLst>
        </pc:spChg>
        <pc:spChg chg="mod">
          <ac:chgData name="Dan Hunter" userId="942d7e32ec73428a" providerId="LiveId" clId="{A32C1330-E0CA-4F84-B61A-CE418CC80DCD}" dt="2020-09-13T20:30:26.494" v="1662" actId="20577"/>
          <ac:spMkLst>
            <pc:docMk/>
            <pc:sldMk cId="661892374" sldId="268"/>
            <ac:spMk id="3" creationId="{BA74249A-115B-4875-8B3E-699B14292E52}"/>
          </ac:spMkLst>
        </pc:spChg>
      </pc:sldChg>
      <pc:sldChg chg="modSp add mod ord">
        <pc:chgData name="Dan Hunter" userId="942d7e32ec73428a" providerId="LiveId" clId="{A32C1330-E0CA-4F84-B61A-CE418CC80DCD}" dt="2020-09-13T20:31:16.086" v="1749" actId="20577"/>
        <pc:sldMkLst>
          <pc:docMk/>
          <pc:sldMk cId="186865949" sldId="269"/>
        </pc:sldMkLst>
        <pc:spChg chg="mod">
          <ac:chgData name="Dan Hunter" userId="942d7e32ec73428a" providerId="LiveId" clId="{A32C1330-E0CA-4F84-B61A-CE418CC80DCD}" dt="2020-09-13T20:31:03.584" v="1702" actId="20577"/>
          <ac:spMkLst>
            <pc:docMk/>
            <pc:sldMk cId="186865949" sldId="269"/>
            <ac:spMk id="2" creationId="{0715AB83-97DB-4684-A0C0-46CC93098F82}"/>
          </ac:spMkLst>
        </pc:spChg>
        <pc:spChg chg="mod">
          <ac:chgData name="Dan Hunter" userId="942d7e32ec73428a" providerId="LiveId" clId="{A32C1330-E0CA-4F84-B61A-CE418CC80DCD}" dt="2020-09-13T20:31:16.086" v="1749" actId="20577"/>
          <ac:spMkLst>
            <pc:docMk/>
            <pc:sldMk cId="186865949" sldId="269"/>
            <ac:spMk id="3" creationId="{BA74249A-115B-4875-8B3E-699B14292E52}"/>
          </ac:spMkLst>
        </pc:spChg>
      </pc:sldChg>
      <pc:sldChg chg="new del">
        <pc:chgData name="Dan Hunter" userId="942d7e32ec73428a" providerId="LiveId" clId="{A32C1330-E0CA-4F84-B61A-CE418CC80DCD}" dt="2020-09-13T20:31:39.177" v="1754" actId="47"/>
        <pc:sldMkLst>
          <pc:docMk/>
          <pc:sldMk cId="3234844540" sldId="270"/>
        </pc:sldMkLst>
      </pc:sldChg>
      <pc:sldChg chg="add">
        <pc:chgData name="Dan Hunter" userId="942d7e32ec73428a" providerId="LiveId" clId="{A32C1330-E0CA-4F84-B61A-CE418CC80DCD}" dt="2020-09-13T20:31:36.595" v="1751"/>
        <pc:sldMkLst>
          <pc:docMk/>
          <pc:sldMk cId="584484878" sldId="271"/>
        </pc:sldMkLst>
      </pc:sldChg>
      <pc:sldChg chg="addSp delSp modSp new mod">
        <pc:chgData name="Dan Hunter" userId="942d7e32ec73428a" providerId="LiveId" clId="{A32C1330-E0CA-4F84-B61A-CE418CC80DCD}" dt="2020-09-13T20:56:45.704" v="3621" actId="20577"/>
        <pc:sldMkLst>
          <pc:docMk/>
          <pc:sldMk cId="2700977133" sldId="272"/>
        </pc:sldMkLst>
        <pc:spChg chg="mod">
          <ac:chgData name="Dan Hunter" userId="942d7e32ec73428a" providerId="LiveId" clId="{A32C1330-E0CA-4F84-B61A-CE418CC80DCD}" dt="2020-09-13T20:47:32.346" v="2806" actId="113"/>
          <ac:spMkLst>
            <pc:docMk/>
            <pc:sldMk cId="2700977133" sldId="272"/>
            <ac:spMk id="2" creationId="{A5A092AC-8503-4708-837A-E7EB7DED56D2}"/>
          </ac:spMkLst>
        </pc:spChg>
        <pc:spChg chg="mod">
          <ac:chgData name="Dan Hunter" userId="942d7e32ec73428a" providerId="LiveId" clId="{A32C1330-E0CA-4F84-B61A-CE418CC80DCD}" dt="2020-09-13T20:42:24.011" v="2415" actId="14100"/>
          <ac:spMkLst>
            <pc:docMk/>
            <pc:sldMk cId="2700977133" sldId="272"/>
            <ac:spMk id="3" creationId="{EFB1A8F3-66E2-485E-A1F0-6471FFCAAFD8}"/>
          </ac:spMkLst>
        </pc:spChg>
        <pc:spChg chg="add del mod">
          <ac:chgData name="Dan Hunter" userId="942d7e32ec73428a" providerId="LiveId" clId="{A32C1330-E0CA-4F84-B61A-CE418CC80DCD}" dt="2020-09-13T20:40:44.014" v="2357" actId="478"/>
          <ac:spMkLst>
            <pc:docMk/>
            <pc:sldMk cId="2700977133" sldId="272"/>
            <ac:spMk id="5" creationId="{7CBC563D-DBB9-4833-A3B5-4500F8847D57}"/>
          </ac:spMkLst>
        </pc:spChg>
        <pc:spChg chg="add del mod">
          <ac:chgData name="Dan Hunter" userId="942d7e32ec73428a" providerId="LiveId" clId="{A32C1330-E0CA-4F84-B61A-CE418CC80DCD}" dt="2020-09-13T20:47:04.020" v="2782" actId="478"/>
          <ac:spMkLst>
            <pc:docMk/>
            <pc:sldMk cId="2700977133" sldId="272"/>
            <ac:spMk id="30" creationId="{E04BB570-3D21-4E03-9084-87A0538BA588}"/>
          </ac:spMkLst>
        </pc:spChg>
        <pc:spChg chg="add mod">
          <ac:chgData name="Dan Hunter" userId="942d7e32ec73428a" providerId="LiveId" clId="{A32C1330-E0CA-4F84-B61A-CE418CC80DCD}" dt="2020-09-13T20:56:45.704" v="3621" actId="20577"/>
          <ac:spMkLst>
            <pc:docMk/>
            <pc:sldMk cId="2700977133" sldId="272"/>
            <ac:spMk id="32" creationId="{E85FA25D-74C6-44F9-97EA-B33C8B5B417F}"/>
          </ac:spMkLst>
        </pc:spChg>
        <pc:grpChg chg="add mod">
          <ac:chgData name="Dan Hunter" userId="942d7e32ec73428a" providerId="LiveId" clId="{A32C1330-E0CA-4F84-B61A-CE418CC80DCD}" dt="2020-09-13T20:42:05.931" v="2406" actId="1037"/>
          <ac:grpSpMkLst>
            <pc:docMk/>
            <pc:sldMk cId="2700977133" sldId="272"/>
            <ac:grpSpMk id="31" creationId="{11F3508C-ECB0-4848-8C91-542DE73ACD06}"/>
          </ac:grpSpMkLst>
        </pc:grpChg>
        <pc:grpChg chg="add del mod">
          <ac:chgData name="Dan Hunter" userId="942d7e32ec73428a" providerId="LiveId" clId="{A32C1330-E0CA-4F84-B61A-CE418CC80DCD}" dt="2020-09-13T20:43:30.374" v="2535" actId="165"/>
          <ac:grpSpMkLst>
            <pc:docMk/>
            <pc:sldMk cId="2700977133" sldId="272"/>
            <ac:grpSpMk id="33" creationId="{B9B85890-8A48-4E2E-A743-E3DA97E08259}"/>
          </ac:grpSpMkLst>
        </pc:grpChg>
        <pc:picChg chg="add mod">
          <ac:chgData name="Dan Hunter" userId="942d7e32ec73428a" providerId="LiveId" clId="{A32C1330-E0CA-4F84-B61A-CE418CC80DCD}" dt="2020-09-13T20:41:55.189" v="2365" actId="164"/>
          <ac:picMkLst>
            <pc:docMk/>
            <pc:sldMk cId="2700977133" sldId="272"/>
            <ac:picMk id="7" creationId="{8C6284FB-92CC-4ABC-AFE8-19829D535357}"/>
          </ac:picMkLst>
        </pc:picChg>
        <pc:picChg chg="add mod">
          <ac:chgData name="Dan Hunter" userId="942d7e32ec73428a" providerId="LiveId" clId="{A32C1330-E0CA-4F84-B61A-CE418CC80DCD}" dt="2020-09-13T20:41:55.189" v="2365" actId="164"/>
          <ac:picMkLst>
            <pc:docMk/>
            <pc:sldMk cId="2700977133" sldId="272"/>
            <ac:picMk id="9" creationId="{2E8BBDCC-E93A-4935-A953-FAFFC0E81DDD}"/>
          </ac:picMkLst>
        </pc:picChg>
        <pc:picChg chg="add mod">
          <ac:chgData name="Dan Hunter" userId="942d7e32ec73428a" providerId="LiveId" clId="{A32C1330-E0CA-4F84-B61A-CE418CC80DCD}" dt="2020-09-13T20:41:55.189" v="2365" actId="164"/>
          <ac:picMkLst>
            <pc:docMk/>
            <pc:sldMk cId="2700977133" sldId="272"/>
            <ac:picMk id="11" creationId="{E520B699-0D6B-45F2-9DEE-BD073D5386C4}"/>
          </ac:picMkLst>
        </pc:picChg>
        <pc:picChg chg="add mod">
          <ac:chgData name="Dan Hunter" userId="942d7e32ec73428a" providerId="LiveId" clId="{A32C1330-E0CA-4F84-B61A-CE418CC80DCD}" dt="2020-09-13T20:41:55.189" v="2365" actId="164"/>
          <ac:picMkLst>
            <pc:docMk/>
            <pc:sldMk cId="2700977133" sldId="272"/>
            <ac:picMk id="13" creationId="{E28CE174-3081-4F4B-9DFF-46857D02A47D}"/>
          </ac:picMkLst>
        </pc:picChg>
        <pc:picChg chg="add mod">
          <ac:chgData name="Dan Hunter" userId="942d7e32ec73428a" providerId="LiveId" clId="{A32C1330-E0CA-4F84-B61A-CE418CC80DCD}" dt="2020-09-13T20:41:55.189" v="2365" actId="164"/>
          <ac:picMkLst>
            <pc:docMk/>
            <pc:sldMk cId="2700977133" sldId="272"/>
            <ac:picMk id="15" creationId="{0C246E27-FA56-4D9E-85E6-E55B8864A9DD}"/>
          </ac:picMkLst>
        </pc:picChg>
        <pc:picChg chg="add mod">
          <ac:chgData name="Dan Hunter" userId="942d7e32ec73428a" providerId="LiveId" clId="{A32C1330-E0CA-4F84-B61A-CE418CC80DCD}" dt="2020-09-13T20:41:55.189" v="2365" actId="164"/>
          <ac:picMkLst>
            <pc:docMk/>
            <pc:sldMk cId="2700977133" sldId="272"/>
            <ac:picMk id="17" creationId="{DF93F44A-2B6C-4CDB-8C39-18EC24F3CC72}"/>
          </ac:picMkLst>
        </pc:picChg>
        <pc:picChg chg="add mod">
          <ac:chgData name="Dan Hunter" userId="942d7e32ec73428a" providerId="LiveId" clId="{A32C1330-E0CA-4F84-B61A-CE418CC80DCD}" dt="2020-09-13T20:41:55.189" v="2365" actId="164"/>
          <ac:picMkLst>
            <pc:docMk/>
            <pc:sldMk cId="2700977133" sldId="272"/>
            <ac:picMk id="19" creationId="{02C623F1-2E04-4AE0-B34C-80DAD60EDC57}"/>
          </ac:picMkLst>
        </pc:picChg>
        <pc:picChg chg="add mod">
          <ac:chgData name="Dan Hunter" userId="942d7e32ec73428a" providerId="LiveId" clId="{A32C1330-E0CA-4F84-B61A-CE418CC80DCD}" dt="2020-09-13T20:41:55.189" v="2365" actId="164"/>
          <ac:picMkLst>
            <pc:docMk/>
            <pc:sldMk cId="2700977133" sldId="272"/>
            <ac:picMk id="21" creationId="{F73B62BF-291E-48E0-9B4A-D453466F3ECB}"/>
          </ac:picMkLst>
        </pc:picChg>
        <pc:picChg chg="add mod">
          <ac:chgData name="Dan Hunter" userId="942d7e32ec73428a" providerId="LiveId" clId="{A32C1330-E0CA-4F84-B61A-CE418CC80DCD}" dt="2020-09-13T20:41:55.189" v="2365" actId="164"/>
          <ac:picMkLst>
            <pc:docMk/>
            <pc:sldMk cId="2700977133" sldId="272"/>
            <ac:picMk id="23" creationId="{2250F6FB-D345-4E24-B2B7-CB2FCE08E606}"/>
          </ac:picMkLst>
        </pc:picChg>
        <pc:picChg chg="add mod">
          <ac:chgData name="Dan Hunter" userId="942d7e32ec73428a" providerId="LiveId" clId="{A32C1330-E0CA-4F84-B61A-CE418CC80DCD}" dt="2020-09-13T20:41:55.189" v="2365" actId="164"/>
          <ac:picMkLst>
            <pc:docMk/>
            <pc:sldMk cId="2700977133" sldId="272"/>
            <ac:picMk id="25" creationId="{F0397815-EC5A-4B62-9AFB-79617F6D0C7D}"/>
          </ac:picMkLst>
        </pc:picChg>
        <pc:picChg chg="add mod">
          <ac:chgData name="Dan Hunter" userId="942d7e32ec73428a" providerId="LiveId" clId="{A32C1330-E0CA-4F84-B61A-CE418CC80DCD}" dt="2020-09-13T20:41:55.189" v="2365" actId="164"/>
          <ac:picMkLst>
            <pc:docMk/>
            <pc:sldMk cId="2700977133" sldId="272"/>
            <ac:picMk id="27" creationId="{60F6834A-550B-4544-A15C-506AA856AC4E}"/>
          </ac:picMkLst>
        </pc:picChg>
        <pc:picChg chg="add mod">
          <ac:chgData name="Dan Hunter" userId="942d7e32ec73428a" providerId="LiveId" clId="{A32C1330-E0CA-4F84-B61A-CE418CC80DCD}" dt="2020-09-13T20:41:55.189" v="2365" actId="164"/>
          <ac:picMkLst>
            <pc:docMk/>
            <pc:sldMk cId="2700977133" sldId="272"/>
            <ac:picMk id="29" creationId="{61AF5599-16CD-4276-93E5-8A59766E5F8D}"/>
          </ac:picMkLst>
        </pc:picChg>
        <pc:picChg chg="mod topLvl">
          <ac:chgData name="Dan Hunter" userId="942d7e32ec73428a" providerId="LiveId" clId="{A32C1330-E0CA-4F84-B61A-CE418CC80DCD}" dt="2020-09-13T20:43:30.374" v="2535" actId="165"/>
          <ac:picMkLst>
            <pc:docMk/>
            <pc:sldMk cId="2700977133" sldId="272"/>
            <ac:picMk id="34" creationId="{996392D9-6EB8-4FC8-8F3F-E5F38883C479}"/>
          </ac:picMkLst>
        </pc:picChg>
        <pc:picChg chg="mod topLvl">
          <ac:chgData name="Dan Hunter" userId="942d7e32ec73428a" providerId="LiveId" clId="{A32C1330-E0CA-4F84-B61A-CE418CC80DCD}" dt="2020-09-13T20:43:30.374" v="2535" actId="165"/>
          <ac:picMkLst>
            <pc:docMk/>
            <pc:sldMk cId="2700977133" sldId="272"/>
            <ac:picMk id="35" creationId="{B49D18E8-756D-464B-9DAC-3A9A63DCE449}"/>
          </ac:picMkLst>
        </pc:picChg>
        <pc:picChg chg="mod topLvl">
          <ac:chgData name="Dan Hunter" userId="942d7e32ec73428a" providerId="LiveId" clId="{A32C1330-E0CA-4F84-B61A-CE418CC80DCD}" dt="2020-09-13T20:43:30.374" v="2535" actId="165"/>
          <ac:picMkLst>
            <pc:docMk/>
            <pc:sldMk cId="2700977133" sldId="272"/>
            <ac:picMk id="36" creationId="{454C80EA-2162-4112-BFC4-D980D5F7B450}"/>
          </ac:picMkLst>
        </pc:picChg>
        <pc:picChg chg="del mod topLvl">
          <ac:chgData name="Dan Hunter" userId="942d7e32ec73428a" providerId="LiveId" clId="{A32C1330-E0CA-4F84-B61A-CE418CC80DCD}" dt="2020-09-13T20:45:00.771" v="2673" actId="478"/>
          <ac:picMkLst>
            <pc:docMk/>
            <pc:sldMk cId="2700977133" sldId="272"/>
            <ac:picMk id="37" creationId="{00CC3FBE-6F7D-47DD-BEA0-432F755C2651}"/>
          </ac:picMkLst>
        </pc:picChg>
        <pc:picChg chg="del mod topLvl">
          <ac:chgData name="Dan Hunter" userId="942d7e32ec73428a" providerId="LiveId" clId="{A32C1330-E0CA-4F84-B61A-CE418CC80DCD}" dt="2020-09-13T20:46:18.647" v="2759" actId="478"/>
          <ac:picMkLst>
            <pc:docMk/>
            <pc:sldMk cId="2700977133" sldId="272"/>
            <ac:picMk id="38" creationId="{F8227585-30ED-4C00-AC19-3AC720DC71DA}"/>
          </ac:picMkLst>
        </pc:picChg>
        <pc:picChg chg="del mod topLvl">
          <ac:chgData name="Dan Hunter" userId="942d7e32ec73428a" providerId="LiveId" clId="{A32C1330-E0CA-4F84-B61A-CE418CC80DCD}" dt="2020-09-13T20:43:33.520" v="2536" actId="478"/>
          <ac:picMkLst>
            <pc:docMk/>
            <pc:sldMk cId="2700977133" sldId="272"/>
            <ac:picMk id="39" creationId="{551AEF3C-262A-403A-B01F-CF2CC6D9624C}"/>
          </ac:picMkLst>
        </pc:picChg>
        <pc:picChg chg="mod topLvl">
          <ac:chgData name="Dan Hunter" userId="942d7e32ec73428a" providerId="LiveId" clId="{A32C1330-E0CA-4F84-B61A-CE418CC80DCD}" dt="2020-09-13T20:45:11.454" v="2677" actId="1076"/>
          <ac:picMkLst>
            <pc:docMk/>
            <pc:sldMk cId="2700977133" sldId="272"/>
            <ac:picMk id="40" creationId="{81548805-39D1-4055-8B0B-7B9BB4652A44}"/>
          </ac:picMkLst>
        </pc:picChg>
        <pc:picChg chg="del mod topLvl">
          <ac:chgData name="Dan Hunter" userId="942d7e32ec73428a" providerId="LiveId" clId="{A32C1330-E0CA-4F84-B61A-CE418CC80DCD}" dt="2020-09-13T20:46:18.647" v="2759" actId="478"/>
          <ac:picMkLst>
            <pc:docMk/>
            <pc:sldMk cId="2700977133" sldId="272"/>
            <ac:picMk id="41" creationId="{D5486646-E9DA-4C77-8D78-14DCB6D13674}"/>
          </ac:picMkLst>
        </pc:picChg>
        <pc:picChg chg="del mod topLvl">
          <ac:chgData name="Dan Hunter" userId="942d7e32ec73428a" providerId="LiveId" clId="{A32C1330-E0CA-4F84-B61A-CE418CC80DCD}" dt="2020-09-13T20:45:05.605" v="2676" actId="478"/>
          <ac:picMkLst>
            <pc:docMk/>
            <pc:sldMk cId="2700977133" sldId="272"/>
            <ac:picMk id="42" creationId="{C9A4A742-39BD-461C-8E4B-DFFD2967F07B}"/>
          </ac:picMkLst>
        </pc:picChg>
        <pc:picChg chg="mod topLvl">
          <ac:chgData name="Dan Hunter" userId="942d7e32ec73428a" providerId="LiveId" clId="{A32C1330-E0CA-4F84-B61A-CE418CC80DCD}" dt="2020-09-13T20:46:58.309" v="2781" actId="1076"/>
          <ac:picMkLst>
            <pc:docMk/>
            <pc:sldMk cId="2700977133" sldId="272"/>
            <ac:picMk id="43" creationId="{44338FCE-C2BC-4FCD-A368-5CCD07D79284}"/>
          </ac:picMkLst>
        </pc:picChg>
        <pc:picChg chg="del mod topLvl">
          <ac:chgData name="Dan Hunter" userId="942d7e32ec73428a" providerId="LiveId" clId="{A32C1330-E0CA-4F84-B61A-CE418CC80DCD}" dt="2020-09-13T20:46:18.647" v="2759" actId="478"/>
          <ac:picMkLst>
            <pc:docMk/>
            <pc:sldMk cId="2700977133" sldId="272"/>
            <ac:picMk id="44" creationId="{2671383F-AA58-4991-9F8E-B8FC589D1824}"/>
          </ac:picMkLst>
        </pc:picChg>
        <pc:picChg chg="del mod topLvl">
          <ac:chgData name="Dan Hunter" userId="942d7e32ec73428a" providerId="LiveId" clId="{A32C1330-E0CA-4F84-B61A-CE418CC80DCD}" dt="2020-09-13T20:46:18.647" v="2759" actId="478"/>
          <ac:picMkLst>
            <pc:docMk/>
            <pc:sldMk cId="2700977133" sldId="272"/>
            <ac:picMk id="45" creationId="{215BAE39-8279-4DF2-9237-F2BEF4F92CB4}"/>
          </ac:picMkLst>
        </pc:picChg>
        <pc:picChg chg="add mod">
          <ac:chgData name="Dan Hunter" userId="942d7e32ec73428a" providerId="LiveId" clId="{A32C1330-E0CA-4F84-B61A-CE418CC80DCD}" dt="2020-09-13T20:43:39.259" v="2538" actId="1076"/>
          <ac:picMkLst>
            <pc:docMk/>
            <pc:sldMk cId="2700977133" sldId="272"/>
            <ac:picMk id="47" creationId="{8FD340A4-D21F-4857-A4A7-66A3A3A40FD2}"/>
          </ac:picMkLst>
        </pc:picChg>
        <pc:picChg chg="add del">
          <ac:chgData name="Dan Hunter" userId="942d7e32ec73428a" providerId="LiveId" clId="{A32C1330-E0CA-4F84-B61A-CE418CC80DCD}" dt="2020-09-13T20:45:04.502" v="2675" actId="22"/>
          <ac:picMkLst>
            <pc:docMk/>
            <pc:sldMk cId="2700977133" sldId="272"/>
            <ac:picMk id="49" creationId="{F0DFC763-FE0B-4C29-B982-62534E49F908}"/>
          </ac:picMkLst>
        </pc:picChg>
        <pc:picChg chg="add mod">
          <ac:chgData name="Dan Hunter" userId="942d7e32ec73428a" providerId="LiveId" clId="{A32C1330-E0CA-4F84-B61A-CE418CC80DCD}" dt="2020-09-13T20:45:41.065" v="2715" actId="1076"/>
          <ac:picMkLst>
            <pc:docMk/>
            <pc:sldMk cId="2700977133" sldId="272"/>
            <ac:picMk id="51" creationId="{2721C45E-C93A-4753-AED6-0042A265711F}"/>
          </ac:picMkLst>
        </pc:picChg>
      </pc:sldChg>
      <pc:sldChg chg="addSp delSp modSp new mod">
        <pc:chgData name="Dan Hunter" userId="942d7e32ec73428a" providerId="LiveId" clId="{A32C1330-E0CA-4F84-B61A-CE418CC80DCD}" dt="2020-09-13T20:56:57.930" v="3622" actId="207"/>
        <pc:sldMkLst>
          <pc:docMk/>
          <pc:sldMk cId="3482357586" sldId="273"/>
        </pc:sldMkLst>
        <pc:spChg chg="mod">
          <ac:chgData name="Dan Hunter" userId="942d7e32ec73428a" providerId="LiveId" clId="{A32C1330-E0CA-4F84-B61A-CE418CC80DCD}" dt="2020-09-13T20:48:06.646" v="2824" actId="207"/>
          <ac:spMkLst>
            <pc:docMk/>
            <pc:sldMk cId="3482357586" sldId="273"/>
            <ac:spMk id="2" creationId="{227F9684-6024-415B-91A5-5A9E8E5BB57A}"/>
          </ac:spMkLst>
        </pc:spChg>
        <pc:spChg chg="mod">
          <ac:chgData name="Dan Hunter" userId="942d7e32ec73428a" providerId="LiveId" clId="{A32C1330-E0CA-4F84-B61A-CE418CC80DCD}" dt="2020-09-13T20:56:57.930" v="3622" actId="207"/>
          <ac:spMkLst>
            <pc:docMk/>
            <pc:sldMk cId="3482357586" sldId="273"/>
            <ac:spMk id="3" creationId="{08C4FA0E-8B96-4962-B3B3-91101053495E}"/>
          </ac:spMkLst>
        </pc:spChg>
        <pc:spChg chg="add del mod">
          <ac:chgData name="Dan Hunter" userId="942d7e32ec73428a" providerId="LiveId" clId="{A32C1330-E0CA-4F84-B61A-CE418CC80DCD}" dt="2020-09-13T20:51:47.930" v="3303" actId="478"/>
          <ac:spMkLst>
            <pc:docMk/>
            <pc:sldMk cId="3482357586" sldId="273"/>
            <ac:spMk id="4" creationId="{191B4EA6-9ED1-4169-B67D-AD4CDAB13AAB}"/>
          </ac:spMkLst>
        </pc:spChg>
      </pc:sldChg>
      <pc:sldChg chg="addSp delSp modSp add mod">
        <pc:chgData name="Dan Hunter" userId="942d7e32ec73428a" providerId="LiveId" clId="{A32C1330-E0CA-4F84-B61A-CE418CC80DCD}" dt="2020-09-13T20:57:32.675" v="3743" actId="478"/>
        <pc:sldMkLst>
          <pc:docMk/>
          <pc:sldMk cId="3863145739" sldId="274"/>
        </pc:sldMkLst>
        <pc:spChg chg="mod">
          <ac:chgData name="Dan Hunter" userId="942d7e32ec73428a" providerId="LiveId" clId="{A32C1330-E0CA-4F84-B61A-CE418CC80DCD}" dt="2020-09-13T20:52:33.299" v="3323" actId="20577"/>
          <ac:spMkLst>
            <pc:docMk/>
            <pc:sldMk cId="3863145739" sldId="274"/>
            <ac:spMk id="2" creationId="{227F9684-6024-415B-91A5-5A9E8E5BB57A}"/>
          </ac:spMkLst>
        </pc:spChg>
        <pc:spChg chg="mod">
          <ac:chgData name="Dan Hunter" userId="942d7e32ec73428a" providerId="LiveId" clId="{A32C1330-E0CA-4F84-B61A-CE418CC80DCD}" dt="2020-09-13T20:57:29.705" v="3742" actId="113"/>
          <ac:spMkLst>
            <pc:docMk/>
            <pc:sldMk cId="3863145739" sldId="274"/>
            <ac:spMk id="3" creationId="{08C4FA0E-8B96-4962-B3B3-91101053495E}"/>
          </ac:spMkLst>
        </pc:spChg>
        <pc:spChg chg="add del mod">
          <ac:chgData name="Dan Hunter" userId="942d7e32ec73428a" providerId="LiveId" clId="{A32C1330-E0CA-4F84-B61A-CE418CC80DCD}" dt="2020-09-13T20:57:32.675" v="3743" actId="478"/>
          <ac:spMkLst>
            <pc:docMk/>
            <pc:sldMk cId="3863145739" sldId="274"/>
            <ac:spMk id="4" creationId="{DBDFC73B-6282-4556-B56F-8CAD73958280}"/>
          </ac:spMkLst>
        </pc:spChg>
      </pc:sldChg>
      <pc:sldChg chg="addSp delSp modSp new mod">
        <pc:chgData name="Dan Hunter" userId="942d7e32ec73428a" providerId="LiveId" clId="{A32C1330-E0CA-4F84-B61A-CE418CC80DCD}" dt="2020-09-13T20:59:29.930" v="3780" actId="242"/>
        <pc:sldMkLst>
          <pc:docMk/>
          <pc:sldMk cId="40853022" sldId="275"/>
        </pc:sldMkLst>
        <pc:spChg chg="mod">
          <ac:chgData name="Dan Hunter" userId="942d7e32ec73428a" providerId="LiveId" clId="{A32C1330-E0CA-4F84-B61A-CE418CC80DCD}" dt="2020-09-13T20:58:23.168" v="3765" actId="20577"/>
          <ac:spMkLst>
            <pc:docMk/>
            <pc:sldMk cId="40853022" sldId="275"/>
            <ac:spMk id="2" creationId="{3A7C9ADE-8FDD-464E-8439-3A4AA588C786}"/>
          </ac:spMkLst>
        </pc:spChg>
        <pc:spChg chg="del">
          <ac:chgData name="Dan Hunter" userId="942d7e32ec73428a" providerId="LiveId" clId="{A32C1330-E0CA-4F84-B61A-CE418CC80DCD}" dt="2020-09-13T20:58:09.026" v="3745" actId="478"/>
          <ac:spMkLst>
            <pc:docMk/>
            <pc:sldMk cId="40853022" sldId="275"/>
            <ac:spMk id="3" creationId="{45C459F6-21AC-4D27-8BB1-39F0A821B2B6}"/>
          </ac:spMkLst>
        </pc:spChg>
        <pc:spChg chg="add mod">
          <ac:chgData name="Dan Hunter" userId="942d7e32ec73428a" providerId="LiveId" clId="{A32C1330-E0CA-4F84-B61A-CE418CC80DCD}" dt="2020-09-13T20:58:11.850" v="3747" actId="5793"/>
          <ac:spMkLst>
            <pc:docMk/>
            <pc:sldMk cId="40853022" sldId="275"/>
            <ac:spMk id="4" creationId="{3FC09367-01B7-4781-B50D-FBCEF541C29D}"/>
          </ac:spMkLst>
        </pc:spChg>
        <pc:spChg chg="add mod">
          <ac:chgData name="Dan Hunter" userId="942d7e32ec73428a" providerId="LiveId" clId="{A32C1330-E0CA-4F84-B61A-CE418CC80DCD}" dt="2020-09-13T20:58:13.906" v="3748" actId="5793"/>
          <ac:spMkLst>
            <pc:docMk/>
            <pc:sldMk cId="40853022" sldId="275"/>
            <ac:spMk id="6" creationId="{C0556CF5-B07F-4462-A243-2E083B7FD52F}"/>
          </ac:spMkLst>
        </pc:spChg>
        <pc:graphicFrameChg chg="add mod modGraphic">
          <ac:chgData name="Dan Hunter" userId="942d7e32ec73428a" providerId="LiveId" clId="{A32C1330-E0CA-4F84-B61A-CE418CC80DCD}" dt="2020-09-13T20:59:24.591" v="3779" actId="120"/>
          <ac:graphicFrameMkLst>
            <pc:docMk/>
            <pc:sldMk cId="40853022" sldId="275"/>
            <ac:graphicFrameMk id="5" creationId="{EE9D1825-30F2-431E-A4AA-672AC7BFAC1F}"/>
          </ac:graphicFrameMkLst>
        </pc:graphicFrameChg>
        <pc:graphicFrameChg chg="add mod modGraphic">
          <ac:chgData name="Dan Hunter" userId="942d7e32ec73428a" providerId="LiveId" clId="{A32C1330-E0CA-4F84-B61A-CE418CC80DCD}" dt="2020-09-13T20:59:29.930" v="3780" actId="242"/>
          <ac:graphicFrameMkLst>
            <pc:docMk/>
            <pc:sldMk cId="40853022" sldId="275"/>
            <ac:graphicFrameMk id="7" creationId="{3763671C-6177-4323-990E-FC8AD3584964}"/>
          </ac:graphicFrameMkLst>
        </pc:graphicFrameChg>
        <pc:graphicFrameChg chg="add mod">
          <ac:chgData name="Dan Hunter" userId="942d7e32ec73428a" providerId="LiveId" clId="{A32C1330-E0CA-4F84-B61A-CE418CC80DCD}" dt="2020-09-13T20:58:09.535" v="3746"/>
          <ac:graphicFrameMkLst>
            <pc:docMk/>
            <pc:sldMk cId="40853022" sldId="275"/>
            <ac:graphicFrameMk id="8" creationId="{4FE1C646-74A4-4C4A-9996-E3AA4F9AFBF2}"/>
          </ac:graphicFrameMkLst>
        </pc:graphicFrameChg>
      </pc:sldChg>
      <pc:sldChg chg="addSp delSp modSp add del mod">
        <pc:chgData name="Dan Hunter" userId="942d7e32ec73428a" providerId="LiveId" clId="{A32C1330-E0CA-4F84-B61A-CE418CC80DCD}" dt="2020-09-13T21:01:41.527" v="3802" actId="47"/>
        <pc:sldMkLst>
          <pc:docMk/>
          <pc:sldMk cId="2895220090" sldId="276"/>
        </pc:sldMkLst>
        <pc:spChg chg="mod">
          <ac:chgData name="Dan Hunter" userId="942d7e32ec73428a" providerId="LiveId" clId="{A32C1330-E0CA-4F84-B61A-CE418CC80DCD}" dt="2020-09-13T20:58:28.707" v="3772" actId="20577"/>
          <ac:spMkLst>
            <pc:docMk/>
            <pc:sldMk cId="2895220090" sldId="276"/>
            <ac:spMk id="2" creationId="{3A7C9ADE-8FDD-464E-8439-3A4AA588C786}"/>
          </ac:spMkLst>
        </pc:spChg>
        <pc:spChg chg="del">
          <ac:chgData name="Dan Hunter" userId="942d7e32ec73428a" providerId="LiveId" clId="{A32C1330-E0CA-4F84-B61A-CE418CC80DCD}" dt="2020-09-13T20:58:48.361" v="3773" actId="478"/>
          <ac:spMkLst>
            <pc:docMk/>
            <pc:sldMk cId="2895220090" sldId="276"/>
            <ac:spMk id="4" creationId="{3FC09367-01B7-4781-B50D-FBCEF541C29D}"/>
          </ac:spMkLst>
        </pc:spChg>
        <pc:spChg chg="del">
          <ac:chgData name="Dan Hunter" userId="942d7e32ec73428a" providerId="LiveId" clId="{A32C1330-E0CA-4F84-B61A-CE418CC80DCD}" dt="2020-09-13T20:58:48.361" v="3773" actId="478"/>
          <ac:spMkLst>
            <pc:docMk/>
            <pc:sldMk cId="2895220090" sldId="276"/>
            <ac:spMk id="6" creationId="{C0556CF5-B07F-4462-A243-2E083B7FD52F}"/>
          </ac:spMkLst>
        </pc:spChg>
        <pc:spChg chg="add mod">
          <ac:chgData name="Dan Hunter" userId="942d7e32ec73428a" providerId="LiveId" clId="{A32C1330-E0CA-4F84-B61A-CE418CC80DCD}" dt="2020-09-13T20:58:51.661" v="3775" actId="5793"/>
          <ac:spMkLst>
            <pc:docMk/>
            <pc:sldMk cId="2895220090" sldId="276"/>
            <ac:spMk id="9" creationId="{6C98AADB-D53E-43CC-BD1B-27B658EBAE87}"/>
          </ac:spMkLst>
        </pc:spChg>
        <pc:spChg chg="add mod">
          <ac:chgData name="Dan Hunter" userId="942d7e32ec73428a" providerId="LiveId" clId="{A32C1330-E0CA-4F84-B61A-CE418CC80DCD}" dt="2020-09-13T20:58:53.605" v="3776" actId="5793"/>
          <ac:spMkLst>
            <pc:docMk/>
            <pc:sldMk cId="2895220090" sldId="276"/>
            <ac:spMk id="11" creationId="{87B8D5A4-52D2-44B4-A5FD-FA3AD1BDACA3}"/>
          </ac:spMkLst>
        </pc:spChg>
        <pc:graphicFrameChg chg="del">
          <ac:chgData name="Dan Hunter" userId="942d7e32ec73428a" providerId="LiveId" clId="{A32C1330-E0CA-4F84-B61A-CE418CC80DCD}" dt="2020-09-13T20:58:48.361" v="3773" actId="478"/>
          <ac:graphicFrameMkLst>
            <pc:docMk/>
            <pc:sldMk cId="2895220090" sldId="276"/>
            <ac:graphicFrameMk id="5" creationId="{EE9D1825-30F2-431E-A4AA-672AC7BFAC1F}"/>
          </ac:graphicFrameMkLst>
        </pc:graphicFrameChg>
        <pc:graphicFrameChg chg="del">
          <ac:chgData name="Dan Hunter" userId="942d7e32ec73428a" providerId="LiveId" clId="{A32C1330-E0CA-4F84-B61A-CE418CC80DCD}" dt="2020-09-13T20:58:48.361" v="3773" actId="478"/>
          <ac:graphicFrameMkLst>
            <pc:docMk/>
            <pc:sldMk cId="2895220090" sldId="276"/>
            <ac:graphicFrameMk id="7" creationId="{3763671C-6177-4323-990E-FC8AD3584964}"/>
          </ac:graphicFrameMkLst>
        </pc:graphicFrameChg>
        <pc:graphicFrameChg chg="del">
          <ac:chgData name="Dan Hunter" userId="942d7e32ec73428a" providerId="LiveId" clId="{A32C1330-E0CA-4F84-B61A-CE418CC80DCD}" dt="2020-09-13T20:58:48.361" v="3773" actId="478"/>
          <ac:graphicFrameMkLst>
            <pc:docMk/>
            <pc:sldMk cId="2895220090" sldId="276"/>
            <ac:graphicFrameMk id="8" creationId="{4FE1C646-74A4-4C4A-9996-E3AA4F9AFBF2}"/>
          </ac:graphicFrameMkLst>
        </pc:graphicFrameChg>
        <pc:graphicFrameChg chg="add mod modGraphic">
          <ac:chgData name="Dan Hunter" userId="942d7e32ec73428a" providerId="LiveId" clId="{A32C1330-E0CA-4F84-B61A-CE418CC80DCD}" dt="2020-09-13T21:00:52.286" v="3789" actId="21"/>
          <ac:graphicFrameMkLst>
            <pc:docMk/>
            <pc:sldMk cId="2895220090" sldId="276"/>
            <ac:graphicFrameMk id="10" creationId="{FB4E7FB9-7A0E-40AA-8EAB-F5F6FDDB8728}"/>
          </ac:graphicFrameMkLst>
        </pc:graphicFrameChg>
        <pc:graphicFrameChg chg="add mod">
          <ac:chgData name="Dan Hunter" userId="942d7e32ec73428a" providerId="LiveId" clId="{A32C1330-E0CA-4F84-B61A-CE418CC80DCD}" dt="2020-09-13T20:58:49.210" v="3774"/>
          <ac:graphicFrameMkLst>
            <pc:docMk/>
            <pc:sldMk cId="2895220090" sldId="276"/>
            <ac:graphicFrameMk id="12" creationId="{E25B92DD-3FD0-4C61-98F8-6B47B2F410AF}"/>
          </ac:graphicFrameMkLst>
        </pc:graphicFrameChg>
        <pc:graphicFrameChg chg="add mod">
          <ac:chgData name="Dan Hunter" userId="942d7e32ec73428a" providerId="LiveId" clId="{A32C1330-E0CA-4F84-B61A-CE418CC80DCD}" dt="2020-09-13T20:58:49.210" v="3774"/>
          <ac:graphicFrameMkLst>
            <pc:docMk/>
            <pc:sldMk cId="2895220090" sldId="276"/>
            <ac:graphicFrameMk id="13" creationId="{3C15BDFA-7176-4110-9F82-DD177406EF76}"/>
          </ac:graphicFrameMkLst>
        </pc:graphicFrameChg>
      </pc:sldChg>
      <pc:sldChg chg="modSp add mod">
        <pc:chgData name="Dan Hunter" userId="942d7e32ec73428a" providerId="LiveId" clId="{A32C1330-E0CA-4F84-B61A-CE418CC80DCD}" dt="2020-09-13T21:01:35.774" v="3801"/>
        <pc:sldMkLst>
          <pc:docMk/>
          <pc:sldMk cId="49819196" sldId="277"/>
        </pc:sldMkLst>
        <pc:spChg chg="mod">
          <ac:chgData name="Dan Hunter" userId="942d7e32ec73428a" providerId="LiveId" clId="{A32C1330-E0CA-4F84-B61A-CE418CC80DCD}" dt="2020-09-13T20:59:44.802" v="3787" actId="20577"/>
          <ac:spMkLst>
            <pc:docMk/>
            <pc:sldMk cId="49819196" sldId="277"/>
            <ac:spMk id="2" creationId="{3A7C9ADE-8FDD-464E-8439-3A4AA588C786}"/>
          </ac:spMkLst>
        </pc:spChg>
        <pc:graphicFrameChg chg="mod modGraphic">
          <ac:chgData name="Dan Hunter" userId="942d7e32ec73428a" providerId="LiveId" clId="{A32C1330-E0CA-4F84-B61A-CE418CC80DCD}" dt="2020-09-13T21:01:20.490" v="3799"/>
          <ac:graphicFrameMkLst>
            <pc:docMk/>
            <pc:sldMk cId="49819196" sldId="277"/>
            <ac:graphicFrameMk id="5" creationId="{EE9D1825-30F2-431E-A4AA-672AC7BFAC1F}"/>
          </ac:graphicFrameMkLst>
        </pc:graphicFrameChg>
        <pc:graphicFrameChg chg="mod">
          <ac:chgData name="Dan Hunter" userId="942d7e32ec73428a" providerId="LiveId" clId="{A32C1330-E0CA-4F84-B61A-CE418CC80DCD}" dt="2020-09-13T21:01:28.328" v="3800"/>
          <ac:graphicFrameMkLst>
            <pc:docMk/>
            <pc:sldMk cId="49819196" sldId="277"/>
            <ac:graphicFrameMk id="7" creationId="{3763671C-6177-4323-990E-FC8AD3584964}"/>
          </ac:graphicFrameMkLst>
        </pc:graphicFrameChg>
        <pc:graphicFrameChg chg="mod">
          <ac:chgData name="Dan Hunter" userId="942d7e32ec73428a" providerId="LiveId" clId="{A32C1330-E0CA-4F84-B61A-CE418CC80DCD}" dt="2020-09-13T21:01:35.774" v="3801"/>
          <ac:graphicFrameMkLst>
            <pc:docMk/>
            <pc:sldMk cId="49819196" sldId="277"/>
            <ac:graphicFrameMk id="8" creationId="{4FE1C646-74A4-4C4A-9996-E3AA4F9AFBF2}"/>
          </ac:graphicFrameMkLst>
        </pc:graphicFrameChg>
      </pc:sldChg>
      <pc:sldChg chg="addSp delSp modSp new mod">
        <pc:chgData name="Dan Hunter" userId="942d7e32ec73428a" providerId="LiveId" clId="{A32C1330-E0CA-4F84-B61A-CE418CC80DCD}" dt="2020-09-13T21:02:48.064" v="3849" actId="20577"/>
        <pc:sldMkLst>
          <pc:docMk/>
          <pc:sldMk cId="3119352427" sldId="278"/>
        </pc:sldMkLst>
        <pc:spChg chg="mod">
          <ac:chgData name="Dan Hunter" userId="942d7e32ec73428a" providerId="LiveId" clId="{A32C1330-E0CA-4F84-B61A-CE418CC80DCD}" dt="2020-09-13T21:02:39.865" v="3847" actId="20577"/>
          <ac:spMkLst>
            <pc:docMk/>
            <pc:sldMk cId="3119352427" sldId="278"/>
            <ac:spMk id="2" creationId="{A254FF67-B98C-4DB0-A883-C51B048BC04D}"/>
          </ac:spMkLst>
        </pc:spChg>
        <pc:spChg chg="del">
          <ac:chgData name="Dan Hunter" userId="942d7e32ec73428a" providerId="LiveId" clId="{A32C1330-E0CA-4F84-B61A-CE418CC80DCD}" dt="2020-09-13T21:02:16.856" v="3804"/>
          <ac:spMkLst>
            <pc:docMk/>
            <pc:sldMk cId="3119352427" sldId="278"/>
            <ac:spMk id="3" creationId="{2C980091-4F7F-442A-907B-6757FD7F5499}"/>
          </ac:spMkLst>
        </pc:spChg>
        <pc:spChg chg="add mod">
          <ac:chgData name="Dan Hunter" userId="942d7e32ec73428a" providerId="LiveId" clId="{A32C1330-E0CA-4F84-B61A-CE418CC80DCD}" dt="2020-09-13T21:02:48.064" v="3849" actId="20577"/>
          <ac:spMkLst>
            <pc:docMk/>
            <pc:sldMk cId="3119352427" sldId="278"/>
            <ac:spMk id="4" creationId="{9EF58B5C-31D7-4633-9375-D4A3BFFF51BF}"/>
          </ac:spMkLst>
        </pc:spChg>
      </pc:sldChg>
      <pc:sldChg chg="modSp add mod ord">
        <pc:chgData name="Dan Hunter" userId="942d7e32ec73428a" providerId="LiveId" clId="{A32C1330-E0CA-4F84-B61A-CE418CC80DCD}" dt="2020-09-13T21:11:31.986" v="4229" actId="6549"/>
        <pc:sldMkLst>
          <pc:docMk/>
          <pc:sldMk cId="1958759409" sldId="279"/>
        </pc:sldMkLst>
        <pc:spChg chg="mod">
          <ac:chgData name="Dan Hunter" userId="942d7e32ec73428a" providerId="LiveId" clId="{A32C1330-E0CA-4F84-B61A-CE418CC80DCD}" dt="2020-09-13T21:11:20.597" v="4204" actId="20577"/>
          <ac:spMkLst>
            <pc:docMk/>
            <pc:sldMk cId="1958759409" sldId="279"/>
            <ac:spMk id="2" creationId="{0715AB83-97DB-4684-A0C0-46CC93098F82}"/>
          </ac:spMkLst>
        </pc:spChg>
        <pc:spChg chg="mod">
          <ac:chgData name="Dan Hunter" userId="942d7e32ec73428a" providerId="LiveId" clId="{A32C1330-E0CA-4F84-B61A-CE418CC80DCD}" dt="2020-09-13T21:11:31.986" v="4229" actId="6549"/>
          <ac:spMkLst>
            <pc:docMk/>
            <pc:sldMk cId="1958759409" sldId="279"/>
            <ac:spMk id="3" creationId="{BA74249A-115B-4875-8B3E-699B14292E52}"/>
          </ac:spMkLst>
        </pc:spChg>
      </pc:sldChg>
      <pc:sldChg chg="add">
        <pc:chgData name="Dan Hunter" userId="942d7e32ec73428a" providerId="LiveId" clId="{A32C1330-E0CA-4F84-B61A-CE418CC80DCD}" dt="2020-09-13T21:11:13.642" v="4180"/>
        <pc:sldMkLst>
          <pc:docMk/>
          <pc:sldMk cId="341003072" sldId="280"/>
        </pc:sldMkLst>
      </pc:sldChg>
      <pc:sldChg chg="modSp add mod ord">
        <pc:chgData name="Dan Hunter" userId="942d7e32ec73428a" providerId="LiveId" clId="{A32C1330-E0CA-4F84-B61A-CE418CC80DCD}" dt="2020-09-13T21:13:05.238" v="4286"/>
        <pc:sldMkLst>
          <pc:docMk/>
          <pc:sldMk cId="3237280166" sldId="281"/>
        </pc:sldMkLst>
        <pc:spChg chg="mod">
          <ac:chgData name="Dan Hunter" userId="942d7e32ec73428a" providerId="LiveId" clId="{A32C1330-E0CA-4F84-B61A-CE418CC80DCD}" dt="2020-09-13T21:12:50.327" v="4267" actId="20577"/>
          <ac:spMkLst>
            <pc:docMk/>
            <pc:sldMk cId="3237280166" sldId="281"/>
            <ac:spMk id="2" creationId="{0715AB83-97DB-4684-A0C0-46CC93098F82}"/>
          </ac:spMkLst>
        </pc:spChg>
        <pc:spChg chg="mod">
          <ac:chgData name="Dan Hunter" userId="942d7e32ec73428a" providerId="LiveId" clId="{A32C1330-E0CA-4F84-B61A-CE418CC80DCD}" dt="2020-09-13T21:12:55.012" v="4284" actId="6549"/>
          <ac:spMkLst>
            <pc:docMk/>
            <pc:sldMk cId="3237280166" sldId="281"/>
            <ac:spMk id="3" creationId="{BA74249A-115B-4875-8B3E-699B14292E52}"/>
          </ac:spMkLst>
        </pc:spChg>
      </pc:sldChg>
      <pc:sldChg chg="modSp add mod ord">
        <pc:chgData name="Dan Hunter" userId="942d7e32ec73428a" providerId="LiveId" clId="{A32C1330-E0CA-4F84-B61A-CE418CC80DCD}" dt="2020-09-13T21:13:29.642" v="4332" actId="20577"/>
        <pc:sldMkLst>
          <pc:docMk/>
          <pc:sldMk cId="1830088766" sldId="282"/>
        </pc:sldMkLst>
        <pc:spChg chg="mod">
          <ac:chgData name="Dan Hunter" userId="942d7e32ec73428a" providerId="LiveId" clId="{A32C1330-E0CA-4F84-B61A-CE418CC80DCD}" dt="2020-09-13T21:13:25.069" v="4313" actId="20577"/>
          <ac:spMkLst>
            <pc:docMk/>
            <pc:sldMk cId="1830088766" sldId="282"/>
            <ac:spMk id="2" creationId="{0715AB83-97DB-4684-A0C0-46CC93098F82}"/>
          </ac:spMkLst>
        </pc:spChg>
        <pc:spChg chg="mod">
          <ac:chgData name="Dan Hunter" userId="942d7e32ec73428a" providerId="LiveId" clId="{A32C1330-E0CA-4F84-B61A-CE418CC80DCD}" dt="2020-09-13T21:13:29.642" v="4332" actId="20577"/>
          <ac:spMkLst>
            <pc:docMk/>
            <pc:sldMk cId="1830088766" sldId="282"/>
            <ac:spMk id="3" creationId="{BA74249A-115B-4875-8B3E-699B14292E52}"/>
          </ac:spMkLst>
        </pc:spChg>
      </pc:sldChg>
      <pc:sldMasterChg chg="modSldLayout">
        <pc:chgData name="Dan Hunter" userId="942d7e32ec73428a" providerId="LiveId" clId="{A32C1330-E0CA-4F84-B61A-CE418CC80DCD}" dt="2020-09-13T20:12:44.245" v="865" actId="1076"/>
        <pc:sldMasterMkLst>
          <pc:docMk/>
          <pc:sldMasterMk cId="4124668453" sldId="2147483648"/>
        </pc:sldMasterMkLst>
        <pc:sldLayoutChg chg="addSp modSp mod">
          <pc:chgData name="Dan Hunter" userId="942d7e32ec73428a" providerId="LiveId" clId="{A32C1330-E0CA-4F84-B61A-CE418CC80DCD}" dt="2020-09-13T20:12:44.245" v="865" actId="1076"/>
          <pc:sldLayoutMkLst>
            <pc:docMk/>
            <pc:sldMasterMk cId="4124668453" sldId="2147483648"/>
            <pc:sldLayoutMk cId="3108945310" sldId="2147483650"/>
          </pc:sldLayoutMkLst>
          <pc:picChg chg="add mod">
            <ac:chgData name="Dan Hunter" userId="942d7e32ec73428a" providerId="LiveId" clId="{A32C1330-E0CA-4F84-B61A-CE418CC80DCD}" dt="2020-09-13T20:12:44.245" v="865" actId="1076"/>
            <ac:picMkLst>
              <pc:docMk/>
              <pc:sldMasterMk cId="4124668453" sldId="2147483648"/>
              <pc:sldLayoutMk cId="3108945310" sldId="2147483650"/>
              <ac:picMk id="8" creationId="{0B920CC0-2297-461F-977C-3B9BB005034B}"/>
            </ac:picMkLst>
          </pc:picChg>
        </pc:sldLayoutChg>
      </pc:sldMasterChg>
    </pc:docChg>
  </pc:docChgLst>
  <pc:docChgLst>
    <pc:chgData name="Dan Hunter" userId="942d7e32ec73428a" providerId="LiveId" clId="{2FA3463C-E282-45DA-957A-D017478CA386}"/>
    <pc:docChg chg="undo custSel mod addSld delSld modSld sldOrd modSection">
      <pc:chgData name="Dan Hunter" userId="942d7e32ec73428a" providerId="LiveId" clId="{2FA3463C-E282-45DA-957A-D017478CA386}" dt="2020-09-16T08:11:32.454" v="5590" actId="20577"/>
      <pc:docMkLst>
        <pc:docMk/>
      </pc:docMkLst>
      <pc:sldChg chg="modSp mod">
        <pc:chgData name="Dan Hunter" userId="942d7e32ec73428a" providerId="LiveId" clId="{2FA3463C-E282-45DA-957A-D017478CA386}" dt="2020-09-14T08:46:35.404" v="559" actId="404"/>
        <pc:sldMkLst>
          <pc:docMk/>
          <pc:sldMk cId="2199419947" sldId="257"/>
        </pc:sldMkLst>
        <pc:spChg chg="mod">
          <ac:chgData name="Dan Hunter" userId="942d7e32ec73428a" providerId="LiveId" clId="{2FA3463C-E282-45DA-957A-D017478CA386}" dt="2020-09-14T08:46:35.404" v="559" actId="404"/>
          <ac:spMkLst>
            <pc:docMk/>
            <pc:sldMk cId="2199419947" sldId="257"/>
            <ac:spMk id="3" creationId="{AF4ACFBB-A710-4E52-A0BB-F6DE234ACB66}"/>
          </ac:spMkLst>
        </pc:spChg>
      </pc:sldChg>
      <pc:sldChg chg="modSp mod">
        <pc:chgData name="Dan Hunter" userId="942d7e32ec73428a" providerId="LiveId" clId="{2FA3463C-E282-45DA-957A-D017478CA386}" dt="2020-09-14T14:09:06.174" v="3607" actId="20577"/>
        <pc:sldMkLst>
          <pc:docMk/>
          <pc:sldMk cId="1564637804" sldId="259"/>
        </pc:sldMkLst>
        <pc:spChg chg="mod">
          <ac:chgData name="Dan Hunter" userId="942d7e32ec73428a" providerId="LiveId" clId="{2FA3463C-E282-45DA-957A-D017478CA386}" dt="2020-09-14T14:09:06.174" v="3607" actId="20577"/>
          <ac:spMkLst>
            <pc:docMk/>
            <pc:sldMk cId="1564637804" sldId="259"/>
            <ac:spMk id="3" creationId="{983B1C71-6775-40B2-B3F8-D019FEF4CB44}"/>
          </ac:spMkLst>
        </pc:spChg>
      </pc:sldChg>
      <pc:sldChg chg="modSp mod">
        <pc:chgData name="Dan Hunter" userId="942d7e32ec73428a" providerId="LiveId" clId="{2FA3463C-E282-45DA-957A-D017478CA386}" dt="2020-09-14T08:46:52.416" v="569" actId="27636"/>
        <pc:sldMkLst>
          <pc:docMk/>
          <pc:sldMk cId="450069291" sldId="260"/>
        </pc:sldMkLst>
        <pc:spChg chg="mod">
          <ac:chgData name="Dan Hunter" userId="942d7e32ec73428a" providerId="LiveId" clId="{2FA3463C-E282-45DA-957A-D017478CA386}" dt="2020-09-14T08:46:52.416" v="569" actId="27636"/>
          <ac:spMkLst>
            <pc:docMk/>
            <pc:sldMk cId="450069291" sldId="260"/>
            <ac:spMk id="3" creationId="{AF4ACFBB-A710-4E52-A0BB-F6DE234ACB66}"/>
          </ac:spMkLst>
        </pc:spChg>
      </pc:sldChg>
      <pc:sldChg chg="addSp delSp modSp mod">
        <pc:chgData name="Dan Hunter" userId="942d7e32ec73428a" providerId="LiveId" clId="{2FA3463C-E282-45DA-957A-D017478CA386}" dt="2020-09-14T15:57:09.730" v="3803" actId="20577"/>
        <pc:sldMkLst>
          <pc:docMk/>
          <pc:sldMk cId="1270332530" sldId="261"/>
        </pc:sldMkLst>
        <pc:spChg chg="del">
          <ac:chgData name="Dan Hunter" userId="942d7e32ec73428a" providerId="LiveId" clId="{2FA3463C-E282-45DA-957A-D017478CA386}" dt="2020-09-14T15:56:57.068" v="3787" actId="478"/>
          <ac:spMkLst>
            <pc:docMk/>
            <pc:sldMk cId="1270332530" sldId="261"/>
            <ac:spMk id="3" creationId="{824B3DB4-EB2B-47DF-B41A-8DCE1B18F742}"/>
          </ac:spMkLst>
        </pc:spChg>
        <pc:spChg chg="add del mod">
          <ac:chgData name="Dan Hunter" userId="942d7e32ec73428a" providerId="LiveId" clId="{2FA3463C-E282-45DA-957A-D017478CA386}" dt="2020-09-14T15:57:06.178" v="3791" actId="478"/>
          <ac:spMkLst>
            <pc:docMk/>
            <pc:sldMk cId="1270332530" sldId="261"/>
            <ac:spMk id="5" creationId="{115F4DCD-A92F-4876-A523-B1E02FE2D022}"/>
          </ac:spMkLst>
        </pc:spChg>
        <pc:spChg chg="add mod">
          <ac:chgData name="Dan Hunter" userId="942d7e32ec73428a" providerId="LiveId" clId="{2FA3463C-E282-45DA-957A-D017478CA386}" dt="2020-09-14T15:57:09.730" v="3803" actId="20577"/>
          <ac:spMkLst>
            <pc:docMk/>
            <pc:sldMk cId="1270332530" sldId="261"/>
            <ac:spMk id="6" creationId="{27FE2508-698B-400C-B997-F0A562D9F180}"/>
          </ac:spMkLst>
        </pc:spChg>
      </pc:sldChg>
      <pc:sldChg chg="addSp delSp modSp mod setBg modNotesTx">
        <pc:chgData name="Dan Hunter" userId="942d7e32ec73428a" providerId="LiveId" clId="{2FA3463C-E282-45DA-957A-D017478CA386}" dt="2020-09-14T11:05:58.609" v="2343" actId="121"/>
        <pc:sldMkLst>
          <pc:docMk/>
          <pc:sldMk cId="1329407538" sldId="262"/>
        </pc:sldMkLst>
        <pc:spChg chg="mod ord">
          <ac:chgData name="Dan Hunter" userId="942d7e32ec73428a" providerId="LiveId" clId="{2FA3463C-E282-45DA-957A-D017478CA386}" dt="2020-09-14T09:06:17.793" v="1128" actId="26606"/>
          <ac:spMkLst>
            <pc:docMk/>
            <pc:sldMk cId="1329407538" sldId="262"/>
            <ac:spMk id="2" creationId="{6D802209-3137-43E4-9495-68FBAD9F65A9}"/>
          </ac:spMkLst>
        </pc:spChg>
        <pc:spChg chg="del">
          <ac:chgData name="Dan Hunter" userId="942d7e32ec73428a" providerId="LiveId" clId="{2FA3463C-E282-45DA-957A-D017478CA386}" dt="2020-09-14T09:02:53.476" v="1039" actId="478"/>
          <ac:spMkLst>
            <pc:docMk/>
            <pc:sldMk cId="1329407538" sldId="262"/>
            <ac:spMk id="3" creationId="{5D9DC880-6863-4F64-B6CA-EA1FBA2590D2}"/>
          </ac:spMkLst>
        </pc:spChg>
        <pc:spChg chg="add del mod">
          <ac:chgData name="Dan Hunter" userId="942d7e32ec73428a" providerId="LiveId" clId="{2FA3463C-E282-45DA-957A-D017478CA386}" dt="2020-09-14T09:03:16.593" v="1041" actId="478"/>
          <ac:spMkLst>
            <pc:docMk/>
            <pc:sldMk cId="1329407538" sldId="262"/>
            <ac:spMk id="5" creationId="{E41CD7F7-5F29-4001-9BE1-3CC22C2E8260}"/>
          </ac:spMkLst>
        </pc:spChg>
        <pc:spChg chg="add del">
          <ac:chgData name="Dan Hunter" userId="942d7e32ec73428a" providerId="LiveId" clId="{2FA3463C-E282-45DA-957A-D017478CA386}" dt="2020-09-14T10:32:01.799" v="1247" actId="478"/>
          <ac:spMkLst>
            <pc:docMk/>
            <pc:sldMk cId="1329407538" sldId="262"/>
            <ac:spMk id="11" creationId="{8EE69A0B-161B-43B6-9088-E215DF8FC3BA}"/>
          </ac:spMkLst>
        </pc:spChg>
        <pc:spChg chg="add del">
          <ac:chgData name="Dan Hunter" userId="942d7e32ec73428a" providerId="LiveId" clId="{2FA3463C-E282-45DA-957A-D017478CA386}" dt="2020-09-14T09:06:17.793" v="1128" actId="26606"/>
          <ac:spMkLst>
            <pc:docMk/>
            <pc:sldMk cId="1329407538" sldId="262"/>
            <ac:spMk id="12" creationId="{B4D3D850-2041-4B7C-AED9-54DA385B14F7}"/>
          </ac:spMkLst>
        </pc:spChg>
        <pc:spChg chg="add del">
          <ac:chgData name="Dan Hunter" userId="942d7e32ec73428a" providerId="LiveId" clId="{2FA3463C-E282-45DA-957A-D017478CA386}" dt="2020-09-14T10:32:22.601" v="1249" actId="478"/>
          <ac:spMkLst>
            <pc:docMk/>
            <pc:sldMk cId="1329407538" sldId="262"/>
            <ac:spMk id="13" creationId="{43E195B1-0343-4A6B-A7BE-50D47D5B4934}"/>
          </ac:spMkLst>
        </pc:spChg>
        <pc:spChg chg="add del">
          <ac:chgData name="Dan Hunter" userId="942d7e32ec73428a" providerId="LiveId" clId="{2FA3463C-E282-45DA-957A-D017478CA386}" dt="2020-09-14T09:06:17.793" v="1128" actId="26606"/>
          <ac:spMkLst>
            <pc:docMk/>
            <pc:sldMk cId="1329407538" sldId="262"/>
            <ac:spMk id="14" creationId="{B497CCB5-5FC2-473C-AFCC-2430CEF1DF71}"/>
          </ac:spMkLst>
        </pc:spChg>
        <pc:spChg chg="add del">
          <ac:chgData name="Dan Hunter" userId="942d7e32ec73428a" providerId="LiveId" clId="{2FA3463C-E282-45DA-957A-D017478CA386}" dt="2020-09-14T09:06:17.793" v="1128" actId="26606"/>
          <ac:spMkLst>
            <pc:docMk/>
            <pc:sldMk cId="1329407538" sldId="262"/>
            <ac:spMk id="16" creationId="{599C8C75-BFDF-44E7-A028-EEB5EDD58817}"/>
          </ac:spMkLst>
        </pc:spChg>
        <pc:spChg chg="add del">
          <ac:chgData name="Dan Hunter" userId="942d7e32ec73428a" providerId="LiveId" clId="{2FA3463C-E282-45DA-957A-D017478CA386}" dt="2020-09-14T10:32:53.759" v="1255" actId="478"/>
          <ac:spMkLst>
            <pc:docMk/>
            <pc:sldMk cId="1329407538" sldId="262"/>
            <ac:spMk id="20" creationId="{CC16F4B2-D4B3-4FEF-9686-D53CC7DF33E0}"/>
          </ac:spMkLst>
        </pc:spChg>
        <pc:spChg chg="add mod">
          <ac:chgData name="Dan Hunter" userId="942d7e32ec73428a" providerId="LiveId" clId="{2FA3463C-E282-45DA-957A-D017478CA386}" dt="2020-09-14T10:37:10.966" v="1723" actId="1076"/>
          <ac:spMkLst>
            <pc:docMk/>
            <pc:sldMk cId="1329407538" sldId="262"/>
            <ac:spMk id="21" creationId="{B1B29091-D878-473A-A23F-118753E85C9B}"/>
          </ac:spMkLst>
        </pc:spChg>
        <pc:spChg chg="add mod">
          <ac:chgData name="Dan Hunter" userId="942d7e32ec73428a" providerId="LiveId" clId="{2FA3463C-E282-45DA-957A-D017478CA386}" dt="2020-09-14T10:33:36.903" v="1264" actId="1076"/>
          <ac:spMkLst>
            <pc:docMk/>
            <pc:sldMk cId="1329407538" sldId="262"/>
            <ac:spMk id="23" creationId="{5704B970-1EA4-4A4C-9757-C4E2DDD48405}"/>
          </ac:spMkLst>
        </pc:spChg>
        <pc:spChg chg="add mod">
          <ac:chgData name="Dan Hunter" userId="942d7e32ec73428a" providerId="LiveId" clId="{2FA3463C-E282-45DA-957A-D017478CA386}" dt="2020-09-14T10:37:10.966" v="1723" actId="1076"/>
          <ac:spMkLst>
            <pc:docMk/>
            <pc:sldMk cId="1329407538" sldId="262"/>
            <ac:spMk id="24" creationId="{6BEC5BDC-C189-4539-AD40-489B43F30D8F}"/>
          </ac:spMkLst>
        </pc:spChg>
        <pc:spChg chg="add mod">
          <ac:chgData name="Dan Hunter" userId="942d7e32ec73428a" providerId="LiveId" clId="{2FA3463C-E282-45DA-957A-D017478CA386}" dt="2020-09-14T11:05:58.609" v="2343" actId="121"/>
          <ac:spMkLst>
            <pc:docMk/>
            <pc:sldMk cId="1329407538" sldId="262"/>
            <ac:spMk id="26" creationId="{84A72301-5492-4D31-83B5-C89E4307077C}"/>
          </ac:spMkLst>
        </pc:spChg>
        <pc:picChg chg="add mod ord">
          <ac:chgData name="Dan Hunter" userId="942d7e32ec73428a" providerId="LiveId" clId="{2FA3463C-E282-45DA-957A-D017478CA386}" dt="2020-09-14T09:06:26.218" v="1132" actId="1076"/>
          <ac:picMkLst>
            <pc:docMk/>
            <pc:sldMk cId="1329407538" sldId="262"/>
            <ac:picMk id="6" creationId="{65FF0E16-ACAC-4600-999D-CF8641E4F02E}"/>
          </ac:picMkLst>
        </pc:picChg>
        <pc:picChg chg="add mod">
          <ac:chgData name="Dan Hunter" userId="942d7e32ec73428a" providerId="LiveId" clId="{2FA3463C-E282-45DA-957A-D017478CA386}" dt="2020-09-14T09:06:22.324" v="1131" actId="14100"/>
          <ac:picMkLst>
            <pc:docMk/>
            <pc:sldMk cId="1329407538" sldId="262"/>
            <ac:picMk id="7" creationId="{3A617E02-6BD3-42C7-AC62-24141204C453}"/>
          </ac:picMkLst>
        </pc:picChg>
        <pc:cxnChg chg="add del mod">
          <ac:chgData name="Dan Hunter" userId="942d7e32ec73428a" providerId="LiveId" clId="{2FA3463C-E282-45DA-957A-D017478CA386}" dt="2020-09-14T10:31:44.968" v="1245" actId="478"/>
          <ac:cxnSpMkLst>
            <pc:docMk/>
            <pc:sldMk cId="1329407538" sldId="262"/>
            <ac:cxnSpMk id="9" creationId="{0AA6A7BE-E98F-4919-8996-18B44691A5C6}"/>
          </ac:cxnSpMkLst>
        </pc:cxnChg>
        <pc:cxnChg chg="add del mod">
          <ac:chgData name="Dan Hunter" userId="942d7e32ec73428a" providerId="LiveId" clId="{2FA3463C-E282-45DA-957A-D017478CA386}" dt="2020-09-14T10:32:38.336" v="1253" actId="478"/>
          <ac:cxnSpMkLst>
            <pc:docMk/>
            <pc:sldMk cId="1329407538" sldId="262"/>
            <ac:cxnSpMk id="17" creationId="{F73132F8-AC3B-4C50-BF2F-A46A55AEF6D8}"/>
          </ac:cxnSpMkLst>
        </pc:cxnChg>
      </pc:sldChg>
      <pc:sldChg chg="modSp mod">
        <pc:chgData name="Dan Hunter" userId="942d7e32ec73428a" providerId="LiveId" clId="{2FA3463C-E282-45DA-957A-D017478CA386}" dt="2020-09-15T07:54:52.228" v="3960" actId="20577"/>
        <pc:sldMkLst>
          <pc:docMk/>
          <pc:sldMk cId="1183990705" sldId="264"/>
        </pc:sldMkLst>
        <pc:spChg chg="mod">
          <ac:chgData name="Dan Hunter" userId="942d7e32ec73428a" providerId="LiveId" clId="{2FA3463C-E282-45DA-957A-D017478CA386}" dt="2020-09-15T07:54:52.228" v="3960" actId="20577"/>
          <ac:spMkLst>
            <pc:docMk/>
            <pc:sldMk cId="1183990705" sldId="264"/>
            <ac:spMk id="3" creationId="{BA74249A-115B-4875-8B3E-699B14292E52}"/>
          </ac:spMkLst>
        </pc:spChg>
      </pc:sldChg>
      <pc:sldChg chg="addSp delSp modSp mod">
        <pc:chgData name="Dan Hunter" userId="942d7e32ec73428a" providerId="LiveId" clId="{2FA3463C-E282-45DA-957A-D017478CA386}" dt="2020-09-15T08:06:13.588" v="3968" actId="20577"/>
        <pc:sldMkLst>
          <pc:docMk/>
          <pc:sldMk cId="430109341" sldId="265"/>
        </pc:sldMkLst>
        <pc:spChg chg="mod">
          <ac:chgData name="Dan Hunter" userId="942d7e32ec73428a" providerId="LiveId" clId="{2FA3463C-E282-45DA-957A-D017478CA386}" dt="2020-09-14T14:13:22.053" v="3619" actId="20577"/>
          <ac:spMkLst>
            <pc:docMk/>
            <pc:sldMk cId="430109341" sldId="265"/>
            <ac:spMk id="7" creationId="{6BB35C3A-7568-42B6-B140-02DFD28BBA66}"/>
          </ac:spMkLst>
        </pc:spChg>
        <pc:spChg chg="add del">
          <ac:chgData name="Dan Hunter" userId="942d7e32ec73428a" providerId="LiveId" clId="{2FA3463C-E282-45DA-957A-D017478CA386}" dt="2020-09-15T08:05:58.069" v="3962" actId="22"/>
          <ac:spMkLst>
            <pc:docMk/>
            <pc:sldMk cId="430109341" sldId="265"/>
            <ac:spMk id="33" creationId="{7EAA051C-24D6-419F-8578-9A54CA0B19B5}"/>
          </ac:spMkLst>
        </pc:spChg>
        <pc:spChg chg="del">
          <ac:chgData name="Dan Hunter" userId="942d7e32ec73428a" providerId="LiveId" clId="{2FA3463C-E282-45DA-957A-D017478CA386}" dt="2020-09-15T08:06:08.691" v="3966" actId="478"/>
          <ac:spMkLst>
            <pc:docMk/>
            <pc:sldMk cId="430109341" sldId="265"/>
            <ac:spMk id="37" creationId="{438FF759-DF3B-4450-97C3-CCCA580F7FC0}"/>
          </ac:spMkLst>
        </pc:spChg>
        <pc:spChg chg="add mod">
          <ac:chgData name="Dan Hunter" userId="942d7e32ec73428a" providerId="LiveId" clId="{2FA3463C-E282-45DA-957A-D017478CA386}" dt="2020-09-15T08:06:13.588" v="3968" actId="20577"/>
          <ac:spMkLst>
            <pc:docMk/>
            <pc:sldMk cId="430109341" sldId="265"/>
            <ac:spMk id="38" creationId="{40920988-D0D6-49C4-8F5C-1A461A8722AF}"/>
          </ac:spMkLst>
        </pc:spChg>
        <pc:spChg chg="mod">
          <ac:chgData name="Dan Hunter" userId="942d7e32ec73428a" providerId="LiveId" clId="{2FA3463C-E282-45DA-957A-D017478CA386}" dt="2020-09-14T14:13:30.983" v="3636" actId="1037"/>
          <ac:spMkLst>
            <pc:docMk/>
            <pc:sldMk cId="430109341" sldId="265"/>
            <ac:spMk id="63" creationId="{00630D7F-7520-48AA-BFE1-C976565C79E7}"/>
          </ac:spMkLst>
        </pc:spChg>
        <pc:spChg chg="mod">
          <ac:chgData name="Dan Hunter" userId="942d7e32ec73428a" providerId="LiveId" clId="{2FA3463C-E282-45DA-957A-D017478CA386}" dt="2020-09-14T14:13:30.983" v="3636" actId="1037"/>
          <ac:spMkLst>
            <pc:docMk/>
            <pc:sldMk cId="430109341" sldId="265"/>
            <ac:spMk id="65" creationId="{755EBE5F-EF4F-44A1-BA13-CBD1949A1500}"/>
          </ac:spMkLst>
        </pc:spChg>
        <pc:spChg chg="mod">
          <ac:chgData name="Dan Hunter" userId="942d7e32ec73428a" providerId="LiveId" clId="{2FA3463C-E282-45DA-957A-D017478CA386}" dt="2020-09-14T14:13:30.983" v="3636" actId="1037"/>
          <ac:spMkLst>
            <pc:docMk/>
            <pc:sldMk cId="430109341" sldId="265"/>
            <ac:spMk id="71" creationId="{642ACA72-086F-4C32-BF59-A05DDB1C3121}"/>
          </ac:spMkLst>
        </pc:spChg>
      </pc:sldChg>
      <pc:sldChg chg="addSp delSp modSp mod">
        <pc:chgData name="Dan Hunter" userId="942d7e32ec73428a" providerId="LiveId" clId="{2FA3463C-E282-45DA-957A-D017478CA386}" dt="2020-09-14T14:13:11.901" v="3613" actId="20577"/>
        <pc:sldMkLst>
          <pc:docMk/>
          <pc:sldMk cId="250409640" sldId="267"/>
        </pc:sldMkLst>
        <pc:spChg chg="del mod">
          <ac:chgData name="Dan Hunter" userId="942d7e32ec73428a" providerId="LiveId" clId="{2FA3463C-E282-45DA-957A-D017478CA386}" dt="2020-09-14T12:51:10.680" v="3114" actId="478"/>
          <ac:spMkLst>
            <pc:docMk/>
            <pc:sldMk cId="250409640" sldId="267"/>
            <ac:spMk id="3" creationId="{BA74249A-115B-4875-8B3E-699B14292E52}"/>
          </ac:spMkLst>
        </pc:spChg>
        <pc:spChg chg="add del mod">
          <ac:chgData name="Dan Hunter" userId="942d7e32ec73428a" providerId="LiveId" clId="{2FA3463C-E282-45DA-957A-D017478CA386}" dt="2020-09-14T12:51:12.981" v="3115" actId="478"/>
          <ac:spMkLst>
            <pc:docMk/>
            <pc:sldMk cId="250409640" sldId="267"/>
            <ac:spMk id="5" creationId="{AB32D604-70A9-4C9F-B597-021922EB7FF1}"/>
          </ac:spMkLst>
        </pc:spChg>
        <pc:graphicFrameChg chg="add mod modGraphic">
          <ac:chgData name="Dan Hunter" userId="942d7e32ec73428a" providerId="LiveId" clId="{2FA3463C-E282-45DA-957A-D017478CA386}" dt="2020-09-14T14:13:11.901" v="3613" actId="20577"/>
          <ac:graphicFrameMkLst>
            <pc:docMk/>
            <pc:sldMk cId="250409640" sldId="267"/>
            <ac:graphicFrameMk id="6" creationId="{61BD42C6-A4E5-45FF-828D-FEE842F397BD}"/>
          </ac:graphicFrameMkLst>
        </pc:graphicFrameChg>
      </pc:sldChg>
      <pc:sldChg chg="addSp delSp modSp mod">
        <pc:chgData name="Dan Hunter" userId="942d7e32ec73428a" providerId="LiveId" clId="{2FA3463C-E282-45DA-957A-D017478CA386}" dt="2020-09-15T08:40:57.543" v="3980" actId="20577"/>
        <pc:sldMkLst>
          <pc:docMk/>
          <pc:sldMk cId="661892374" sldId="268"/>
        </pc:sldMkLst>
        <pc:spChg chg="del mod">
          <ac:chgData name="Dan Hunter" userId="942d7e32ec73428a" providerId="LiveId" clId="{2FA3463C-E282-45DA-957A-D017478CA386}" dt="2020-09-14T14:02:39.824" v="3553" actId="478"/>
          <ac:spMkLst>
            <pc:docMk/>
            <pc:sldMk cId="661892374" sldId="268"/>
            <ac:spMk id="3" creationId="{BA74249A-115B-4875-8B3E-699B14292E52}"/>
          </ac:spMkLst>
        </pc:spChg>
        <pc:spChg chg="add del mod">
          <ac:chgData name="Dan Hunter" userId="942d7e32ec73428a" providerId="LiveId" clId="{2FA3463C-E282-45DA-957A-D017478CA386}" dt="2020-09-14T14:02:42.406" v="3554" actId="478"/>
          <ac:spMkLst>
            <pc:docMk/>
            <pc:sldMk cId="661892374" sldId="268"/>
            <ac:spMk id="7" creationId="{DA5EDCF5-63BA-4FF5-993B-621771AC2D9B}"/>
          </ac:spMkLst>
        </pc:spChg>
        <pc:graphicFrameChg chg="add modGraphic">
          <ac:chgData name="Dan Hunter" userId="942d7e32ec73428a" providerId="LiveId" clId="{2FA3463C-E282-45DA-957A-D017478CA386}" dt="2020-09-15T08:40:57.543" v="3980" actId="20577"/>
          <ac:graphicFrameMkLst>
            <pc:docMk/>
            <pc:sldMk cId="661892374" sldId="268"/>
            <ac:graphicFrameMk id="5" creationId="{E6C4001D-6455-4DD0-9F6D-443DAFED7434}"/>
          </ac:graphicFrameMkLst>
        </pc:graphicFrameChg>
      </pc:sldChg>
      <pc:sldChg chg="addSp delSp modSp mod">
        <pc:chgData name="Dan Hunter" userId="942d7e32ec73428a" providerId="LiveId" clId="{2FA3463C-E282-45DA-957A-D017478CA386}" dt="2020-09-14T14:28:37.332" v="3653" actId="20577"/>
        <pc:sldMkLst>
          <pc:docMk/>
          <pc:sldMk cId="2700977133" sldId="272"/>
        </pc:sldMkLst>
        <pc:spChg chg="mod">
          <ac:chgData name="Dan Hunter" userId="942d7e32ec73428a" providerId="LiveId" clId="{2FA3463C-E282-45DA-957A-D017478CA386}" dt="2020-09-14T14:28:08.243" v="3651" actId="20577"/>
          <ac:spMkLst>
            <pc:docMk/>
            <pc:sldMk cId="2700977133" sldId="272"/>
            <ac:spMk id="3" creationId="{EFB1A8F3-66E2-485E-A1F0-6471FFCAAFD8}"/>
          </ac:spMkLst>
        </pc:spChg>
        <pc:spChg chg="mod">
          <ac:chgData name="Dan Hunter" userId="942d7e32ec73428a" providerId="LiveId" clId="{2FA3463C-E282-45DA-957A-D017478CA386}" dt="2020-09-14T14:28:37.332" v="3653" actId="20577"/>
          <ac:spMkLst>
            <pc:docMk/>
            <pc:sldMk cId="2700977133" sldId="272"/>
            <ac:spMk id="32" creationId="{E85FA25D-74C6-44F9-97EA-B33C8B5B417F}"/>
          </ac:spMkLst>
        </pc:spChg>
        <pc:picChg chg="add mod">
          <ac:chgData name="Dan Hunter" userId="942d7e32ec73428a" providerId="LiveId" clId="{2FA3463C-E282-45DA-957A-D017478CA386}" dt="2020-09-14T14:15:34.113" v="3641" actId="1076"/>
          <ac:picMkLst>
            <pc:docMk/>
            <pc:sldMk cId="2700977133" sldId="272"/>
            <ac:picMk id="5" creationId="{C649A3A6-0B94-40B7-81D6-8DAE543703B1}"/>
          </ac:picMkLst>
        </pc:picChg>
        <pc:picChg chg="add mod">
          <ac:chgData name="Dan Hunter" userId="942d7e32ec73428a" providerId="LiveId" clId="{2FA3463C-E282-45DA-957A-D017478CA386}" dt="2020-09-14T14:15:41.461" v="3644" actId="1076"/>
          <ac:picMkLst>
            <pc:docMk/>
            <pc:sldMk cId="2700977133" sldId="272"/>
            <ac:picMk id="6" creationId="{24EEA72E-9113-44FC-ACDF-64FD1A533217}"/>
          </ac:picMkLst>
        </pc:picChg>
        <pc:picChg chg="add mod">
          <ac:chgData name="Dan Hunter" userId="942d7e32ec73428a" providerId="LiveId" clId="{2FA3463C-E282-45DA-957A-D017478CA386}" dt="2020-09-14T14:15:51.593" v="3647" actId="1076"/>
          <ac:picMkLst>
            <pc:docMk/>
            <pc:sldMk cId="2700977133" sldId="272"/>
            <ac:picMk id="8" creationId="{1CA0D3CB-55D1-4B6C-B07F-E11DD1803055}"/>
          </ac:picMkLst>
        </pc:picChg>
        <pc:picChg chg="add mod">
          <ac:chgData name="Dan Hunter" userId="942d7e32ec73428a" providerId="LiveId" clId="{2FA3463C-E282-45DA-957A-D017478CA386}" dt="2020-09-14T14:16:00.921" v="3650" actId="1076"/>
          <ac:picMkLst>
            <pc:docMk/>
            <pc:sldMk cId="2700977133" sldId="272"/>
            <ac:picMk id="10" creationId="{5159369E-86A6-40CC-996C-EF4300DBAA07}"/>
          </ac:picMkLst>
        </pc:picChg>
        <pc:picChg chg="del">
          <ac:chgData name="Dan Hunter" userId="942d7e32ec73428a" providerId="LiveId" clId="{2FA3463C-E282-45DA-957A-D017478CA386}" dt="2020-09-14T14:15:45.100" v="3645" actId="478"/>
          <ac:picMkLst>
            <pc:docMk/>
            <pc:sldMk cId="2700977133" sldId="272"/>
            <ac:picMk id="23" creationId="{2250F6FB-D345-4E24-B2B7-CB2FCE08E606}"/>
          </ac:picMkLst>
        </pc:picChg>
        <pc:picChg chg="del">
          <ac:chgData name="Dan Hunter" userId="942d7e32ec73428a" providerId="LiveId" clId="{2FA3463C-E282-45DA-957A-D017478CA386}" dt="2020-09-14T14:15:36.349" v="3642" actId="478"/>
          <ac:picMkLst>
            <pc:docMk/>
            <pc:sldMk cId="2700977133" sldId="272"/>
            <ac:picMk id="25" creationId="{F0397815-EC5A-4B62-9AFB-79617F6D0C7D}"/>
          </ac:picMkLst>
        </pc:picChg>
        <pc:picChg chg="del">
          <ac:chgData name="Dan Hunter" userId="942d7e32ec73428a" providerId="LiveId" clId="{2FA3463C-E282-45DA-957A-D017478CA386}" dt="2020-09-14T14:15:54.100" v="3648" actId="478"/>
          <ac:picMkLst>
            <pc:docMk/>
            <pc:sldMk cId="2700977133" sldId="272"/>
            <ac:picMk id="27" creationId="{60F6834A-550B-4544-A15C-506AA856AC4E}"/>
          </ac:picMkLst>
        </pc:picChg>
        <pc:picChg chg="del">
          <ac:chgData name="Dan Hunter" userId="942d7e32ec73428a" providerId="LiveId" clId="{2FA3463C-E282-45DA-957A-D017478CA386}" dt="2020-09-14T14:15:28.924" v="3640" actId="478"/>
          <ac:picMkLst>
            <pc:docMk/>
            <pc:sldMk cId="2700977133" sldId="272"/>
            <ac:picMk id="43" creationId="{44338FCE-C2BC-4FCD-A368-5CCD07D79284}"/>
          </ac:picMkLst>
        </pc:picChg>
      </pc:sldChg>
      <pc:sldChg chg="addSp delSp modSp mod">
        <pc:chgData name="Dan Hunter" userId="942d7e32ec73428a" providerId="LiveId" clId="{2FA3463C-E282-45DA-957A-D017478CA386}" dt="2020-09-14T08:48:02.507" v="573" actId="478"/>
        <pc:sldMkLst>
          <pc:docMk/>
          <pc:sldMk cId="3237280166" sldId="281"/>
        </pc:sldMkLst>
        <pc:spChg chg="add del mod">
          <ac:chgData name="Dan Hunter" userId="942d7e32ec73428a" providerId="LiveId" clId="{2FA3463C-E282-45DA-957A-D017478CA386}" dt="2020-09-14T08:48:02.507" v="573" actId="478"/>
          <ac:spMkLst>
            <pc:docMk/>
            <pc:sldMk cId="3237280166" sldId="281"/>
            <ac:spMk id="5" creationId="{EE94E48E-4493-4CD3-952D-EBE05F373CD4}"/>
          </ac:spMkLst>
        </pc:spChg>
      </pc:sldChg>
      <pc:sldChg chg="addSp delSp modSp add mod">
        <pc:chgData name="Dan Hunter" userId="942d7e32ec73428a" providerId="LiveId" clId="{2FA3463C-E282-45DA-957A-D017478CA386}" dt="2020-09-14T15:56:34.208" v="3786" actId="14100"/>
        <pc:sldMkLst>
          <pc:docMk/>
          <pc:sldMk cId="1336603152" sldId="283"/>
        </pc:sldMkLst>
        <pc:spChg chg="del">
          <ac:chgData name="Dan Hunter" userId="942d7e32ec73428a" providerId="LiveId" clId="{2FA3463C-E282-45DA-957A-D017478CA386}" dt="2020-09-14T08:48:08.615" v="575" actId="478"/>
          <ac:spMkLst>
            <pc:docMk/>
            <pc:sldMk cId="1336603152" sldId="283"/>
            <ac:spMk id="3" creationId="{BA74249A-115B-4875-8B3E-699B14292E52}"/>
          </ac:spMkLst>
        </pc:spChg>
        <pc:spChg chg="del mod">
          <ac:chgData name="Dan Hunter" userId="942d7e32ec73428a" providerId="LiveId" clId="{2FA3463C-E282-45DA-957A-D017478CA386}" dt="2020-09-14T09:01:47.186" v="990" actId="478"/>
          <ac:spMkLst>
            <pc:docMk/>
            <pc:sldMk cId="1336603152" sldId="283"/>
            <ac:spMk id="5" creationId="{EE94E48E-4493-4CD3-952D-EBE05F373CD4}"/>
          </ac:spMkLst>
        </pc:spChg>
        <pc:spChg chg="add mod">
          <ac:chgData name="Dan Hunter" userId="942d7e32ec73428a" providerId="LiveId" clId="{2FA3463C-E282-45DA-957A-D017478CA386}" dt="2020-09-14T15:56:34.208" v="3786" actId="14100"/>
          <ac:spMkLst>
            <pc:docMk/>
            <pc:sldMk cId="1336603152" sldId="283"/>
            <ac:spMk id="6" creationId="{8CB6B0B7-7C20-448D-A5DD-07FADEDCED68}"/>
          </ac:spMkLst>
        </pc:spChg>
        <pc:spChg chg="add del mod">
          <ac:chgData name="Dan Hunter" userId="942d7e32ec73428a" providerId="LiveId" clId="{2FA3463C-E282-45DA-957A-D017478CA386}" dt="2020-09-14T08:48:18.331" v="577" actId="478"/>
          <ac:spMkLst>
            <pc:docMk/>
            <pc:sldMk cId="1336603152" sldId="283"/>
            <ac:spMk id="7" creationId="{62D8E1B8-C154-46C6-80AE-45CB32945926}"/>
          </ac:spMkLst>
        </pc:spChg>
      </pc:sldChg>
      <pc:sldChg chg="addSp delSp modSp new del mod ord modClrScheme chgLayout modNotesTx">
        <pc:chgData name="Dan Hunter" userId="942d7e32ec73428a" providerId="LiveId" clId="{2FA3463C-E282-45DA-957A-D017478CA386}" dt="2020-09-14T12:46:08.911" v="2430" actId="47"/>
        <pc:sldMkLst>
          <pc:docMk/>
          <pc:sldMk cId="1115190706" sldId="284"/>
        </pc:sldMkLst>
        <pc:spChg chg="del mod ord">
          <ac:chgData name="Dan Hunter" userId="942d7e32ec73428a" providerId="LiveId" clId="{2FA3463C-E282-45DA-957A-D017478CA386}" dt="2020-09-14T09:04:01.892" v="1066" actId="700"/>
          <ac:spMkLst>
            <pc:docMk/>
            <pc:sldMk cId="1115190706" sldId="284"/>
            <ac:spMk id="2" creationId="{CF6C57D6-AD81-454C-82D3-1A0859EAF2D0}"/>
          </ac:spMkLst>
        </pc:spChg>
        <pc:spChg chg="del">
          <ac:chgData name="Dan Hunter" userId="942d7e32ec73428a" providerId="LiveId" clId="{2FA3463C-E282-45DA-957A-D017478CA386}" dt="2020-09-14T09:04:01.892" v="1066" actId="700"/>
          <ac:spMkLst>
            <pc:docMk/>
            <pc:sldMk cId="1115190706" sldId="284"/>
            <ac:spMk id="3" creationId="{9BE89F23-8060-4393-A46D-E10DC3BFAB4E}"/>
          </ac:spMkLst>
        </pc:spChg>
        <pc:spChg chg="add mod ord">
          <ac:chgData name="Dan Hunter" userId="942d7e32ec73428a" providerId="LiveId" clId="{2FA3463C-E282-45DA-957A-D017478CA386}" dt="2020-09-14T11:07:05.069" v="2423" actId="20577"/>
          <ac:spMkLst>
            <pc:docMk/>
            <pc:sldMk cId="1115190706" sldId="284"/>
            <ac:spMk id="4" creationId="{CFA9C795-D0CB-496F-BFDE-DF70BF61A4C6}"/>
          </ac:spMkLst>
        </pc:spChg>
        <pc:grpChg chg="add del mod">
          <ac:chgData name="Dan Hunter" userId="942d7e32ec73428a" providerId="LiveId" clId="{2FA3463C-E282-45DA-957A-D017478CA386}" dt="2020-09-14T11:06:43.734" v="2411" actId="478"/>
          <ac:grpSpMkLst>
            <pc:docMk/>
            <pc:sldMk cId="1115190706" sldId="284"/>
            <ac:grpSpMk id="13" creationId="{138FDBEF-9A01-418D-BB3F-58018BEFB518}"/>
          </ac:grpSpMkLst>
        </pc:grpChg>
        <pc:picChg chg="add del">
          <ac:chgData name="Dan Hunter" userId="942d7e32ec73428a" providerId="LiveId" clId="{2FA3463C-E282-45DA-957A-D017478CA386}" dt="2020-09-14T09:04:15.945" v="1071" actId="478"/>
          <ac:picMkLst>
            <pc:docMk/>
            <pc:sldMk cId="1115190706" sldId="284"/>
            <ac:picMk id="6" creationId="{9A1CF39B-4D19-4C5B-AF7C-F9EA6A820E56}"/>
          </ac:picMkLst>
        </pc:picChg>
        <pc:picChg chg="add del mod">
          <ac:chgData name="Dan Hunter" userId="942d7e32ec73428a" providerId="LiveId" clId="{2FA3463C-E282-45DA-957A-D017478CA386}" dt="2020-09-14T10:40:20.415" v="1732" actId="478"/>
          <ac:picMkLst>
            <pc:docMk/>
            <pc:sldMk cId="1115190706" sldId="284"/>
            <ac:picMk id="8" creationId="{E1AEDACA-DCD0-4F73-8A33-089B6E2B75B6}"/>
          </ac:picMkLst>
        </pc:picChg>
        <pc:picChg chg="add del mod ord topLvl modCrop">
          <ac:chgData name="Dan Hunter" userId="942d7e32ec73428a" providerId="LiveId" clId="{2FA3463C-E282-45DA-957A-D017478CA386}" dt="2020-09-14T11:06:43.734" v="2411" actId="478"/>
          <ac:picMkLst>
            <pc:docMk/>
            <pc:sldMk cId="1115190706" sldId="284"/>
            <ac:picMk id="10" creationId="{E2609D5F-210F-4624-99A6-B0155A168A1C}"/>
          </ac:picMkLst>
        </pc:picChg>
        <pc:picChg chg="add del mod topLvl">
          <ac:chgData name="Dan Hunter" userId="942d7e32ec73428a" providerId="LiveId" clId="{2FA3463C-E282-45DA-957A-D017478CA386}" dt="2020-09-14T11:06:46.572" v="2412" actId="478"/>
          <ac:picMkLst>
            <pc:docMk/>
            <pc:sldMk cId="1115190706" sldId="284"/>
            <ac:picMk id="12" creationId="{2435D3D2-1692-4D73-9256-1C05AB567803}"/>
          </ac:picMkLst>
        </pc:picChg>
      </pc:sldChg>
      <pc:sldChg chg="addSp delSp modSp add mod modNotesTx">
        <pc:chgData name="Dan Hunter" userId="942d7e32ec73428a" providerId="LiveId" clId="{2FA3463C-E282-45DA-957A-D017478CA386}" dt="2020-09-15T09:00:32.871" v="4252" actId="20577"/>
        <pc:sldMkLst>
          <pc:docMk/>
          <pc:sldMk cId="3549290227" sldId="285"/>
        </pc:sldMkLst>
        <pc:spChg chg="mod">
          <ac:chgData name="Dan Hunter" userId="942d7e32ec73428a" providerId="LiveId" clId="{2FA3463C-E282-45DA-957A-D017478CA386}" dt="2020-09-14T09:06:47.545" v="1149" actId="20577"/>
          <ac:spMkLst>
            <pc:docMk/>
            <pc:sldMk cId="3549290227" sldId="285"/>
            <ac:spMk id="2" creationId="{6D802209-3137-43E4-9495-68FBAD9F65A9}"/>
          </ac:spMkLst>
        </pc:spChg>
        <pc:spChg chg="add del">
          <ac:chgData name="Dan Hunter" userId="942d7e32ec73428a" providerId="LiveId" clId="{2FA3463C-E282-45DA-957A-D017478CA386}" dt="2020-09-15T08:54:27.904" v="4043" actId="22"/>
          <ac:spMkLst>
            <pc:docMk/>
            <pc:sldMk cId="3549290227" sldId="285"/>
            <ac:spMk id="11" creationId="{5AB383A7-7A58-477A-A71A-57E2E48D793C}"/>
          </ac:spMkLst>
        </pc:spChg>
        <pc:spChg chg="add del">
          <ac:chgData name="Dan Hunter" userId="942d7e32ec73428a" providerId="LiveId" clId="{2FA3463C-E282-45DA-957A-D017478CA386}" dt="2020-09-15T08:54:27.904" v="4043" actId="22"/>
          <ac:spMkLst>
            <pc:docMk/>
            <pc:sldMk cId="3549290227" sldId="285"/>
            <ac:spMk id="13" creationId="{FCFCA891-C3D7-43A9-9640-AFA382173A86}"/>
          </ac:spMkLst>
        </pc:spChg>
        <pc:spChg chg="add mod">
          <ac:chgData name="Dan Hunter" userId="942d7e32ec73428a" providerId="LiveId" clId="{2FA3463C-E282-45DA-957A-D017478CA386}" dt="2020-09-15T09:00:11.328" v="4211" actId="1076"/>
          <ac:spMkLst>
            <pc:docMk/>
            <pc:sldMk cId="3549290227" sldId="285"/>
            <ac:spMk id="18" creationId="{80F7E72B-7938-4B9B-BEAA-A6D793D12E66}"/>
          </ac:spMkLst>
        </pc:spChg>
        <pc:spChg chg="add mod">
          <ac:chgData name="Dan Hunter" userId="942d7e32ec73428a" providerId="LiveId" clId="{2FA3463C-E282-45DA-957A-D017478CA386}" dt="2020-09-15T09:00:11.328" v="4211" actId="1076"/>
          <ac:spMkLst>
            <pc:docMk/>
            <pc:sldMk cId="3549290227" sldId="285"/>
            <ac:spMk id="20" creationId="{70900F27-760C-4CF2-9BBA-3169B6778977}"/>
          </ac:spMkLst>
        </pc:spChg>
        <pc:spChg chg="add del">
          <ac:chgData name="Dan Hunter" userId="942d7e32ec73428a" providerId="LiveId" clId="{2FA3463C-E282-45DA-957A-D017478CA386}" dt="2020-09-15T08:59:32.176" v="4194" actId="22"/>
          <ac:spMkLst>
            <pc:docMk/>
            <pc:sldMk cId="3549290227" sldId="285"/>
            <ac:spMk id="22" creationId="{15867204-03FE-4C7F-9029-06216BEDAB08}"/>
          </ac:spMkLst>
        </pc:spChg>
        <pc:spChg chg="add del">
          <ac:chgData name="Dan Hunter" userId="942d7e32ec73428a" providerId="LiveId" clId="{2FA3463C-E282-45DA-957A-D017478CA386}" dt="2020-09-15T08:59:32.176" v="4194" actId="22"/>
          <ac:spMkLst>
            <pc:docMk/>
            <pc:sldMk cId="3549290227" sldId="285"/>
            <ac:spMk id="24" creationId="{FEE19448-85FB-48ED-ACD9-8A2A32557E47}"/>
          </ac:spMkLst>
        </pc:spChg>
        <pc:spChg chg="add mod">
          <ac:chgData name="Dan Hunter" userId="942d7e32ec73428a" providerId="LiveId" clId="{2FA3463C-E282-45DA-957A-D017478CA386}" dt="2020-09-15T09:00:11.328" v="4211" actId="1076"/>
          <ac:spMkLst>
            <pc:docMk/>
            <pc:sldMk cId="3549290227" sldId="285"/>
            <ac:spMk id="26" creationId="{375A1C66-3FCE-4AE0-A7A6-D297818AA7A5}"/>
          </ac:spMkLst>
        </pc:spChg>
        <pc:spChg chg="add mod">
          <ac:chgData name="Dan Hunter" userId="942d7e32ec73428a" providerId="LiveId" clId="{2FA3463C-E282-45DA-957A-D017478CA386}" dt="2020-09-15T09:00:24.761" v="4233" actId="1076"/>
          <ac:spMkLst>
            <pc:docMk/>
            <pc:sldMk cId="3549290227" sldId="285"/>
            <ac:spMk id="28" creationId="{028ECC5F-F3AA-48CB-9035-F7A433990879}"/>
          </ac:spMkLst>
        </pc:spChg>
        <pc:spChg chg="add mod">
          <ac:chgData name="Dan Hunter" userId="942d7e32ec73428a" providerId="LiveId" clId="{2FA3463C-E282-45DA-957A-D017478CA386}" dt="2020-09-15T09:00:23.240" v="4232" actId="1076"/>
          <ac:spMkLst>
            <pc:docMk/>
            <pc:sldMk cId="3549290227" sldId="285"/>
            <ac:spMk id="30" creationId="{BB3829F7-D1FC-4586-B678-2BAB092B4374}"/>
          </ac:spMkLst>
        </pc:spChg>
        <pc:spChg chg="add del mod">
          <ac:chgData name="Dan Hunter" userId="942d7e32ec73428a" providerId="LiveId" clId="{2FA3463C-E282-45DA-957A-D017478CA386}" dt="2020-09-15T08:59:59.048" v="4206" actId="478"/>
          <ac:spMkLst>
            <pc:docMk/>
            <pc:sldMk cId="3549290227" sldId="285"/>
            <ac:spMk id="32" creationId="{AC27D4E1-D4E6-4C89-BCC5-01DF2B14ED1C}"/>
          </ac:spMkLst>
        </pc:spChg>
        <pc:spChg chg="add mod">
          <ac:chgData name="Dan Hunter" userId="942d7e32ec73428a" providerId="LiveId" clId="{2FA3463C-E282-45DA-957A-D017478CA386}" dt="2020-09-15T09:00:29.296" v="4235" actId="1076"/>
          <ac:spMkLst>
            <pc:docMk/>
            <pc:sldMk cId="3549290227" sldId="285"/>
            <ac:spMk id="34" creationId="{4F8A2AFA-33CE-45A5-926C-039F66A5C9B1}"/>
          </ac:spMkLst>
        </pc:spChg>
        <pc:spChg chg="add mod">
          <ac:chgData name="Dan Hunter" userId="942d7e32ec73428a" providerId="LiveId" clId="{2FA3463C-E282-45DA-957A-D017478CA386}" dt="2020-09-15T09:00:32.871" v="4252" actId="20577"/>
          <ac:spMkLst>
            <pc:docMk/>
            <pc:sldMk cId="3549290227" sldId="285"/>
            <ac:spMk id="36" creationId="{AAE388E0-1983-47F0-806E-759334AC85CB}"/>
          </ac:spMkLst>
        </pc:spChg>
        <pc:grpChg chg="add mod">
          <ac:chgData name="Dan Hunter" userId="942d7e32ec73428a" providerId="LiveId" clId="{2FA3463C-E282-45DA-957A-D017478CA386}" dt="2020-09-15T08:59:05.204" v="4163" actId="164"/>
          <ac:grpSpMkLst>
            <pc:docMk/>
            <pc:sldMk cId="3549290227" sldId="285"/>
            <ac:grpSpMk id="15" creationId="{CA117FCC-E2B9-4805-9F16-A20A2A13E7AA}"/>
          </ac:grpSpMkLst>
        </pc:grpChg>
        <pc:grpChg chg="add mod">
          <ac:chgData name="Dan Hunter" userId="942d7e32ec73428a" providerId="LiveId" clId="{2FA3463C-E282-45DA-957A-D017478CA386}" dt="2020-09-15T08:59:05.204" v="4163" actId="164"/>
          <ac:grpSpMkLst>
            <pc:docMk/>
            <pc:sldMk cId="3549290227" sldId="285"/>
            <ac:grpSpMk id="16" creationId="{23A02832-96E0-4971-AEC0-208BD1FAC35D}"/>
          </ac:grpSpMkLst>
        </pc:grpChg>
        <pc:grpChg chg="add mod">
          <ac:chgData name="Dan Hunter" userId="942d7e32ec73428a" providerId="LiveId" clId="{2FA3463C-E282-45DA-957A-D017478CA386}" dt="2020-09-15T09:00:18.152" v="4228" actId="1076"/>
          <ac:grpSpMkLst>
            <pc:docMk/>
            <pc:sldMk cId="3549290227" sldId="285"/>
            <ac:grpSpMk id="17" creationId="{F3D08FE1-1FB4-4527-A223-22A319756888}"/>
          </ac:grpSpMkLst>
        </pc:grpChg>
        <pc:picChg chg="add mod ord">
          <ac:chgData name="Dan Hunter" userId="942d7e32ec73428a" providerId="LiveId" clId="{2FA3463C-E282-45DA-957A-D017478CA386}" dt="2020-09-15T08:58:49.901" v="4140" actId="164"/>
          <ac:picMkLst>
            <pc:docMk/>
            <pc:sldMk cId="3549290227" sldId="285"/>
            <ac:picMk id="3" creationId="{0A4D3099-3BD7-49EC-84B7-E146879FFF5D}"/>
          </ac:picMkLst>
        </pc:picChg>
        <pc:picChg chg="add del mod">
          <ac:chgData name="Dan Hunter" userId="942d7e32ec73428a" providerId="LiveId" clId="{2FA3463C-E282-45DA-957A-D017478CA386}" dt="2020-09-14T13:38:34.760" v="3349" actId="478"/>
          <ac:picMkLst>
            <pc:docMk/>
            <pc:sldMk cId="3549290227" sldId="285"/>
            <ac:picMk id="3" creationId="{E09F5BB2-5D8E-4335-8F82-AACE1809F32D}"/>
          </ac:picMkLst>
        </pc:picChg>
        <pc:picChg chg="add del mod">
          <ac:chgData name="Dan Hunter" userId="942d7e32ec73428a" providerId="LiveId" clId="{2FA3463C-E282-45DA-957A-D017478CA386}" dt="2020-09-15T08:55:18.062" v="4087" actId="478"/>
          <ac:picMkLst>
            <pc:docMk/>
            <pc:sldMk cId="3549290227" sldId="285"/>
            <ac:picMk id="4" creationId="{6D1D2013-16BC-48EB-A0AC-40715786DA24}"/>
          </ac:picMkLst>
        </pc:picChg>
        <pc:picChg chg="add del mod">
          <ac:chgData name="Dan Hunter" userId="942d7e32ec73428a" providerId="LiveId" clId="{2FA3463C-E282-45DA-957A-D017478CA386}" dt="2020-09-15T08:55:18.350" v="4088" actId="478"/>
          <ac:picMkLst>
            <pc:docMk/>
            <pc:sldMk cId="3549290227" sldId="285"/>
            <ac:picMk id="5" creationId="{E57C7C58-284F-4AD4-8C96-3561ED7CE1B6}"/>
          </ac:picMkLst>
        </pc:picChg>
        <pc:picChg chg="add mod ord">
          <ac:chgData name="Dan Hunter" userId="942d7e32ec73428a" providerId="LiveId" clId="{2FA3463C-E282-45DA-957A-D017478CA386}" dt="2020-09-15T08:58:49.901" v="4140" actId="164"/>
          <ac:picMkLst>
            <pc:docMk/>
            <pc:sldMk cId="3549290227" sldId="285"/>
            <ac:picMk id="6" creationId="{497BE2B6-BA01-40AA-8901-157715E764C9}"/>
          </ac:picMkLst>
        </pc:picChg>
        <pc:picChg chg="del mod">
          <ac:chgData name="Dan Hunter" userId="942d7e32ec73428a" providerId="LiveId" clId="{2FA3463C-E282-45DA-957A-D017478CA386}" dt="2020-09-14T09:06:42.608" v="1136" actId="478"/>
          <ac:picMkLst>
            <pc:docMk/>
            <pc:sldMk cId="3549290227" sldId="285"/>
            <ac:picMk id="6" creationId="{65FF0E16-ACAC-4600-999D-CF8641E4F02E}"/>
          </ac:picMkLst>
        </pc:picChg>
        <pc:picChg chg="add mod">
          <ac:chgData name="Dan Hunter" userId="942d7e32ec73428a" providerId="LiveId" clId="{2FA3463C-E282-45DA-957A-D017478CA386}" dt="2020-09-15T08:55:37.109" v="4097" actId="164"/>
          <ac:picMkLst>
            <pc:docMk/>
            <pc:sldMk cId="3549290227" sldId="285"/>
            <ac:picMk id="7" creationId="{D5ED43EE-F647-435A-BE1C-E2F6FA94D154}"/>
          </ac:picMkLst>
        </pc:picChg>
        <pc:picChg chg="add mod">
          <ac:chgData name="Dan Hunter" userId="942d7e32ec73428a" providerId="LiveId" clId="{2FA3463C-E282-45DA-957A-D017478CA386}" dt="2020-09-15T08:55:37.109" v="4097" actId="164"/>
          <ac:picMkLst>
            <pc:docMk/>
            <pc:sldMk cId="3549290227" sldId="285"/>
            <ac:picMk id="8" creationId="{04CE99D1-590D-4C1C-89E4-565F10DD966A}"/>
          </ac:picMkLst>
        </pc:picChg>
        <pc:picChg chg="add del mod">
          <ac:chgData name="Dan Hunter" userId="942d7e32ec73428a" providerId="LiveId" clId="{2FA3463C-E282-45DA-957A-D017478CA386}" dt="2020-09-15T08:55:15.942" v="4085" actId="478"/>
          <ac:picMkLst>
            <pc:docMk/>
            <pc:sldMk cId="3549290227" sldId="285"/>
            <ac:picMk id="9" creationId="{8C858A48-535F-441E-B09F-34EEBC889BFC}"/>
          </ac:picMkLst>
        </pc:picChg>
        <pc:picChg chg="add del mod">
          <ac:chgData name="Dan Hunter" userId="942d7e32ec73428a" providerId="LiveId" clId="{2FA3463C-E282-45DA-957A-D017478CA386}" dt="2020-09-15T08:55:14.134" v="4084" actId="478"/>
          <ac:picMkLst>
            <pc:docMk/>
            <pc:sldMk cId="3549290227" sldId="285"/>
            <ac:picMk id="10" creationId="{A1336782-8FAA-4341-9E57-A2CDA29BAE67}"/>
          </ac:picMkLst>
        </pc:picChg>
        <pc:picChg chg="add mod">
          <ac:chgData name="Dan Hunter" userId="942d7e32ec73428a" providerId="LiveId" clId="{2FA3463C-E282-45DA-957A-D017478CA386}" dt="2020-09-14T10:26:02.146" v="1156" actId="1076"/>
          <ac:picMkLst>
            <pc:docMk/>
            <pc:sldMk cId="3549290227" sldId="285"/>
            <ac:picMk id="1026" creationId="{874C740C-860D-495F-93DC-4FC4914E323E}"/>
          </ac:picMkLst>
        </pc:picChg>
      </pc:sldChg>
      <pc:sldChg chg="addSp delSp modSp add mod">
        <pc:chgData name="Dan Hunter" userId="942d7e32ec73428a" providerId="LiveId" clId="{2FA3463C-E282-45DA-957A-D017478CA386}" dt="2020-09-14T11:06:11.036" v="2344" actId="1076"/>
        <pc:sldMkLst>
          <pc:docMk/>
          <pc:sldMk cId="2411073160" sldId="286"/>
        </pc:sldMkLst>
        <pc:spChg chg="mod">
          <ac:chgData name="Dan Hunter" userId="942d7e32ec73428a" providerId="LiveId" clId="{2FA3463C-E282-45DA-957A-D017478CA386}" dt="2020-09-14T10:47:53.391" v="1860" actId="20577"/>
          <ac:spMkLst>
            <pc:docMk/>
            <pc:sldMk cId="2411073160" sldId="286"/>
            <ac:spMk id="2" creationId="{6D802209-3137-43E4-9495-68FBAD9F65A9}"/>
          </ac:spMkLst>
        </pc:spChg>
        <pc:spChg chg="add mod">
          <ac:chgData name="Dan Hunter" userId="942d7e32ec73428a" providerId="LiveId" clId="{2FA3463C-E282-45DA-957A-D017478CA386}" dt="2020-09-14T11:06:11.036" v="2344" actId="1076"/>
          <ac:spMkLst>
            <pc:docMk/>
            <pc:sldMk cId="2411073160" sldId="286"/>
            <ac:spMk id="5" creationId="{B88AE7BF-991C-4517-9A1A-AC2CCE13CB42}"/>
          </ac:spMkLst>
        </pc:spChg>
        <pc:spChg chg="mod">
          <ac:chgData name="Dan Hunter" userId="942d7e32ec73428a" providerId="LiveId" clId="{2FA3463C-E282-45DA-957A-D017478CA386}" dt="2020-09-14T10:53:48.962" v="2098" actId="14100"/>
          <ac:spMkLst>
            <pc:docMk/>
            <pc:sldMk cId="2411073160" sldId="286"/>
            <ac:spMk id="21" creationId="{B1B29091-D878-473A-A23F-118753E85C9B}"/>
          </ac:spMkLst>
        </pc:spChg>
        <pc:spChg chg="add del">
          <ac:chgData name="Dan Hunter" userId="942d7e32ec73428a" providerId="LiveId" clId="{2FA3463C-E282-45DA-957A-D017478CA386}" dt="2020-09-14T10:49:18.975" v="1872" actId="478"/>
          <ac:spMkLst>
            <pc:docMk/>
            <pc:sldMk cId="2411073160" sldId="286"/>
            <ac:spMk id="23" creationId="{5704B970-1EA4-4A4C-9757-C4E2DDD48405}"/>
          </ac:spMkLst>
        </pc:spChg>
        <pc:spChg chg="add del mod">
          <ac:chgData name="Dan Hunter" userId="942d7e32ec73428a" providerId="LiveId" clId="{2FA3463C-E282-45DA-957A-D017478CA386}" dt="2020-09-14T11:04:58.085" v="2158" actId="6549"/>
          <ac:spMkLst>
            <pc:docMk/>
            <pc:sldMk cId="2411073160" sldId="286"/>
            <ac:spMk id="24" creationId="{6BEC5BDC-C189-4539-AD40-489B43F30D8F}"/>
          </ac:spMkLst>
        </pc:spChg>
        <pc:spChg chg="add del">
          <ac:chgData name="Dan Hunter" userId="942d7e32ec73428a" providerId="LiveId" clId="{2FA3463C-E282-45DA-957A-D017478CA386}" dt="2020-09-14T10:49:18.975" v="1872" actId="478"/>
          <ac:spMkLst>
            <pc:docMk/>
            <pc:sldMk cId="2411073160" sldId="286"/>
            <ac:spMk id="26" creationId="{84A72301-5492-4D31-83B5-C89E4307077C}"/>
          </ac:spMkLst>
        </pc:spChg>
        <pc:picChg chg="add mod ord modCrop">
          <ac:chgData name="Dan Hunter" userId="942d7e32ec73428a" providerId="LiveId" clId="{2FA3463C-E282-45DA-957A-D017478CA386}" dt="2020-09-14T10:49:26.230" v="1874" actId="167"/>
          <ac:picMkLst>
            <pc:docMk/>
            <pc:sldMk cId="2411073160" sldId="286"/>
            <ac:picMk id="3" creationId="{C9928562-6CCC-4018-9259-88C75C2F5C54}"/>
          </ac:picMkLst>
        </pc:picChg>
        <pc:picChg chg="add mod">
          <ac:chgData name="Dan Hunter" userId="942d7e32ec73428a" providerId="LiveId" clId="{2FA3463C-E282-45DA-957A-D017478CA386}" dt="2020-09-14T10:53:42.062" v="2096" actId="1076"/>
          <ac:picMkLst>
            <pc:docMk/>
            <pc:sldMk cId="2411073160" sldId="286"/>
            <ac:picMk id="4" creationId="{33F8E08C-FF08-43C7-AE8B-8BEDFDEC892A}"/>
          </ac:picMkLst>
        </pc:picChg>
        <pc:picChg chg="add del">
          <ac:chgData name="Dan Hunter" userId="942d7e32ec73428a" providerId="LiveId" clId="{2FA3463C-E282-45DA-957A-D017478CA386}" dt="2020-09-14T10:48:51.687" v="1863" actId="478"/>
          <ac:picMkLst>
            <pc:docMk/>
            <pc:sldMk cId="2411073160" sldId="286"/>
            <ac:picMk id="6" creationId="{65FF0E16-ACAC-4600-999D-CF8641E4F02E}"/>
          </ac:picMkLst>
        </pc:picChg>
        <pc:picChg chg="add del">
          <ac:chgData name="Dan Hunter" userId="942d7e32ec73428a" providerId="LiveId" clId="{2FA3463C-E282-45DA-957A-D017478CA386}" dt="2020-09-14T10:48:51.687" v="1863" actId="478"/>
          <ac:picMkLst>
            <pc:docMk/>
            <pc:sldMk cId="2411073160" sldId="286"/>
            <ac:picMk id="7" creationId="{3A617E02-6BD3-42C7-AC62-24141204C453}"/>
          </ac:picMkLst>
        </pc:picChg>
      </pc:sldChg>
      <pc:sldChg chg="addSp delSp modSp add del mod modNotesTx">
        <pc:chgData name="Dan Hunter" userId="942d7e32ec73428a" providerId="LiveId" clId="{2FA3463C-E282-45DA-957A-D017478CA386}" dt="2020-09-14T15:17:12.003" v="3656" actId="47"/>
        <pc:sldMkLst>
          <pc:docMk/>
          <pc:sldMk cId="2742604780" sldId="287"/>
        </pc:sldMkLst>
        <pc:spChg chg="add del">
          <ac:chgData name="Dan Hunter" userId="942d7e32ec73428a" providerId="LiveId" clId="{2FA3463C-E282-45DA-957A-D017478CA386}" dt="2020-09-14T12:50:27.775" v="3060" actId="22"/>
          <ac:spMkLst>
            <pc:docMk/>
            <pc:sldMk cId="2742604780" sldId="287"/>
            <ac:spMk id="2" creationId="{D9BF03CF-E9EF-485F-AD64-58636927ADF8}"/>
          </ac:spMkLst>
        </pc:spChg>
        <pc:spChg chg="mod">
          <ac:chgData name="Dan Hunter" userId="942d7e32ec73428a" providerId="LiveId" clId="{2FA3463C-E282-45DA-957A-D017478CA386}" dt="2020-09-14T12:49:34.310" v="2884" actId="6549"/>
          <ac:spMkLst>
            <pc:docMk/>
            <pc:sldMk cId="2742604780" sldId="287"/>
            <ac:spMk id="4" creationId="{CFA9C795-D0CB-496F-BFDE-DF70BF61A4C6}"/>
          </ac:spMkLst>
        </pc:spChg>
        <pc:spChg chg="add mod">
          <ac:chgData name="Dan Hunter" userId="942d7e32ec73428a" providerId="LiveId" clId="{2FA3463C-E282-45DA-957A-D017478CA386}" dt="2020-09-14T12:50:29.862" v="3063" actId="21"/>
          <ac:spMkLst>
            <pc:docMk/>
            <pc:sldMk cId="2742604780" sldId="287"/>
            <ac:spMk id="6" creationId="{2995F9B2-0148-42FA-9FBA-1CD56CBC4D8B}"/>
          </ac:spMkLst>
        </pc:spChg>
        <pc:grpChg chg="add mod">
          <ac:chgData name="Dan Hunter" userId="942d7e32ec73428a" providerId="LiveId" clId="{2FA3463C-E282-45DA-957A-D017478CA386}" dt="2020-09-14T12:49:09.848" v="2847" actId="1076"/>
          <ac:grpSpMkLst>
            <pc:docMk/>
            <pc:sldMk cId="2742604780" sldId="287"/>
            <ac:grpSpMk id="7" creationId="{7FE86CF0-389C-4D7E-ABFD-AD8507627360}"/>
          </ac:grpSpMkLst>
        </pc:grpChg>
        <pc:grpChg chg="del">
          <ac:chgData name="Dan Hunter" userId="942d7e32ec73428a" providerId="LiveId" clId="{2FA3463C-E282-45DA-957A-D017478CA386}" dt="2020-09-14T12:46:04.071" v="2425" actId="478"/>
          <ac:grpSpMkLst>
            <pc:docMk/>
            <pc:sldMk cId="2742604780" sldId="287"/>
            <ac:grpSpMk id="13" creationId="{138FDBEF-9A01-418D-BB3F-58018BEFB518}"/>
          </ac:grpSpMkLst>
        </pc:grpChg>
        <pc:picChg chg="mod">
          <ac:chgData name="Dan Hunter" userId="942d7e32ec73428a" providerId="LiveId" clId="{2FA3463C-E282-45DA-957A-D017478CA386}" dt="2020-09-14T12:48:55.252" v="2845"/>
          <ac:picMkLst>
            <pc:docMk/>
            <pc:sldMk cId="2742604780" sldId="287"/>
            <ac:picMk id="8" creationId="{41A8F65D-4B12-4142-B067-FBBECA3DE5A6}"/>
          </ac:picMkLst>
        </pc:picChg>
        <pc:picChg chg="mod">
          <ac:chgData name="Dan Hunter" userId="942d7e32ec73428a" providerId="LiveId" clId="{2FA3463C-E282-45DA-957A-D017478CA386}" dt="2020-09-14T12:48:55.252" v="2845"/>
          <ac:picMkLst>
            <pc:docMk/>
            <pc:sldMk cId="2742604780" sldId="287"/>
            <ac:picMk id="9" creationId="{F79D4CAA-80E4-4EF6-B46A-80689C0A9221}"/>
          </ac:picMkLst>
        </pc:picChg>
        <pc:picChg chg="mod">
          <ac:chgData name="Dan Hunter" userId="942d7e32ec73428a" providerId="LiveId" clId="{2FA3463C-E282-45DA-957A-D017478CA386}" dt="2020-09-14T12:48:55.252" v="2845"/>
          <ac:picMkLst>
            <pc:docMk/>
            <pc:sldMk cId="2742604780" sldId="287"/>
            <ac:picMk id="11" creationId="{93A60521-305B-4A57-9602-57780435C6B2}"/>
          </ac:picMkLst>
        </pc:picChg>
        <pc:picChg chg="mod">
          <ac:chgData name="Dan Hunter" userId="942d7e32ec73428a" providerId="LiveId" clId="{2FA3463C-E282-45DA-957A-D017478CA386}" dt="2020-09-14T12:48:55.252" v="2845"/>
          <ac:picMkLst>
            <pc:docMk/>
            <pc:sldMk cId="2742604780" sldId="287"/>
            <ac:picMk id="14" creationId="{3ABFD4FB-2C57-43EF-A177-06DD094D915B}"/>
          </ac:picMkLst>
        </pc:picChg>
        <pc:picChg chg="mod">
          <ac:chgData name="Dan Hunter" userId="942d7e32ec73428a" providerId="LiveId" clId="{2FA3463C-E282-45DA-957A-D017478CA386}" dt="2020-09-14T12:48:55.252" v="2845"/>
          <ac:picMkLst>
            <pc:docMk/>
            <pc:sldMk cId="2742604780" sldId="287"/>
            <ac:picMk id="15" creationId="{50743BA1-89E7-4088-9690-F7CAD737700A}"/>
          </ac:picMkLst>
        </pc:picChg>
        <pc:picChg chg="mod">
          <ac:chgData name="Dan Hunter" userId="942d7e32ec73428a" providerId="LiveId" clId="{2FA3463C-E282-45DA-957A-D017478CA386}" dt="2020-09-14T12:48:55.252" v="2845"/>
          <ac:picMkLst>
            <pc:docMk/>
            <pc:sldMk cId="2742604780" sldId="287"/>
            <ac:picMk id="16" creationId="{DD357C6C-5412-4859-BF05-4226E1FC3AE2}"/>
          </ac:picMkLst>
        </pc:picChg>
        <pc:picChg chg="mod">
          <ac:chgData name="Dan Hunter" userId="942d7e32ec73428a" providerId="LiveId" clId="{2FA3463C-E282-45DA-957A-D017478CA386}" dt="2020-09-14T12:48:55.252" v="2845"/>
          <ac:picMkLst>
            <pc:docMk/>
            <pc:sldMk cId="2742604780" sldId="287"/>
            <ac:picMk id="17" creationId="{18B4ECF8-5F62-401F-AA0C-2C139F01D640}"/>
          </ac:picMkLst>
        </pc:picChg>
        <pc:picChg chg="mod">
          <ac:chgData name="Dan Hunter" userId="942d7e32ec73428a" providerId="LiveId" clId="{2FA3463C-E282-45DA-957A-D017478CA386}" dt="2020-09-14T12:48:55.252" v="2845"/>
          <ac:picMkLst>
            <pc:docMk/>
            <pc:sldMk cId="2742604780" sldId="287"/>
            <ac:picMk id="18" creationId="{A2997A85-F60D-44C8-9120-BB23377C1F1D}"/>
          </ac:picMkLst>
        </pc:picChg>
        <pc:picChg chg="mod">
          <ac:chgData name="Dan Hunter" userId="942d7e32ec73428a" providerId="LiveId" clId="{2FA3463C-E282-45DA-957A-D017478CA386}" dt="2020-09-14T12:48:55.252" v="2845"/>
          <ac:picMkLst>
            <pc:docMk/>
            <pc:sldMk cId="2742604780" sldId="287"/>
            <ac:picMk id="19" creationId="{B508FEE6-91D6-44E5-AC04-39A7A8572006}"/>
          </ac:picMkLst>
        </pc:picChg>
        <pc:picChg chg="mod">
          <ac:chgData name="Dan Hunter" userId="942d7e32ec73428a" providerId="LiveId" clId="{2FA3463C-E282-45DA-957A-D017478CA386}" dt="2020-09-14T12:48:55.252" v="2845"/>
          <ac:picMkLst>
            <pc:docMk/>
            <pc:sldMk cId="2742604780" sldId="287"/>
            <ac:picMk id="20" creationId="{B156851A-CF14-4E5A-8C4F-80FC15C093AF}"/>
          </ac:picMkLst>
        </pc:picChg>
        <pc:picChg chg="mod">
          <ac:chgData name="Dan Hunter" userId="942d7e32ec73428a" providerId="LiveId" clId="{2FA3463C-E282-45DA-957A-D017478CA386}" dt="2020-09-14T12:48:55.252" v="2845"/>
          <ac:picMkLst>
            <pc:docMk/>
            <pc:sldMk cId="2742604780" sldId="287"/>
            <ac:picMk id="21" creationId="{C420F049-40B5-4B76-9D0B-6BB473BE121E}"/>
          </ac:picMkLst>
        </pc:picChg>
        <pc:picChg chg="mod">
          <ac:chgData name="Dan Hunter" userId="942d7e32ec73428a" providerId="LiveId" clId="{2FA3463C-E282-45DA-957A-D017478CA386}" dt="2020-09-14T12:48:55.252" v="2845"/>
          <ac:picMkLst>
            <pc:docMk/>
            <pc:sldMk cId="2742604780" sldId="287"/>
            <ac:picMk id="22" creationId="{F6C7B36B-3191-43FF-A0AD-0891BB9C6885}"/>
          </ac:picMkLst>
        </pc:picChg>
      </pc:sldChg>
      <pc:sldChg chg="addSp delSp modSp add mod modNotesTx">
        <pc:chgData name="Dan Hunter" userId="942d7e32ec73428a" providerId="LiveId" clId="{2FA3463C-E282-45DA-957A-D017478CA386}" dt="2020-09-14T15:58:42.907" v="3827" actId="20577"/>
        <pc:sldMkLst>
          <pc:docMk/>
          <pc:sldMk cId="4173245751" sldId="288"/>
        </pc:sldMkLst>
        <pc:spChg chg="mod">
          <ac:chgData name="Dan Hunter" userId="942d7e32ec73428a" providerId="LiveId" clId="{2FA3463C-E282-45DA-957A-D017478CA386}" dt="2020-09-14T15:21:12.879" v="3674" actId="20577"/>
          <ac:spMkLst>
            <pc:docMk/>
            <pc:sldMk cId="4173245751" sldId="288"/>
            <ac:spMk id="4" creationId="{CFA9C795-D0CB-496F-BFDE-DF70BF61A4C6}"/>
          </ac:spMkLst>
        </pc:spChg>
        <pc:spChg chg="add mod">
          <ac:chgData name="Dan Hunter" userId="942d7e32ec73428a" providerId="LiveId" clId="{2FA3463C-E282-45DA-957A-D017478CA386}" dt="2020-09-14T15:58:00.912" v="3807" actId="1076"/>
          <ac:spMkLst>
            <pc:docMk/>
            <pc:sldMk cId="4173245751" sldId="288"/>
            <ac:spMk id="7" creationId="{EAE7F64A-CF5C-4291-8E0A-06212AA9DF16}"/>
          </ac:spMkLst>
        </pc:spChg>
        <pc:grpChg chg="del">
          <ac:chgData name="Dan Hunter" userId="942d7e32ec73428a" providerId="LiveId" clId="{2FA3463C-E282-45DA-957A-D017478CA386}" dt="2020-09-14T15:21:15.207" v="3675" actId="478"/>
          <ac:grpSpMkLst>
            <pc:docMk/>
            <pc:sldMk cId="4173245751" sldId="288"/>
            <ac:grpSpMk id="13" creationId="{138FDBEF-9A01-418D-BB3F-58018BEFB518}"/>
          </ac:grpSpMkLst>
        </pc:grpChg>
        <pc:picChg chg="add mod">
          <ac:chgData name="Dan Hunter" userId="942d7e32ec73428a" providerId="LiveId" clId="{2FA3463C-E282-45DA-957A-D017478CA386}" dt="2020-09-14T15:58:22.491" v="3814" actId="12788"/>
          <ac:picMkLst>
            <pc:docMk/>
            <pc:sldMk cId="4173245751" sldId="288"/>
            <ac:picMk id="2050" creationId="{3CC7A481-A52E-464A-A828-37C4111994C3}"/>
          </ac:picMkLst>
        </pc:picChg>
      </pc:sldChg>
      <pc:sldChg chg="new del">
        <pc:chgData name="Dan Hunter" userId="942d7e32ec73428a" providerId="LiveId" clId="{2FA3463C-E282-45DA-957A-D017478CA386}" dt="2020-09-14T15:21:05.375" v="3658" actId="47"/>
        <pc:sldMkLst>
          <pc:docMk/>
          <pc:sldMk cId="1282813358" sldId="289"/>
        </pc:sldMkLst>
      </pc:sldChg>
      <pc:sldChg chg="modSp add mod">
        <pc:chgData name="Dan Hunter" userId="942d7e32ec73428a" providerId="LiveId" clId="{2FA3463C-E282-45DA-957A-D017478CA386}" dt="2020-09-14T15:57:54.012" v="3806" actId="1076"/>
        <pc:sldMkLst>
          <pc:docMk/>
          <pc:sldMk cId="1865425037" sldId="289"/>
        </pc:sldMkLst>
        <pc:grpChg chg="mod">
          <ac:chgData name="Dan Hunter" userId="942d7e32ec73428a" providerId="LiveId" clId="{2FA3463C-E282-45DA-957A-D017478CA386}" dt="2020-09-14T15:57:54.012" v="3806" actId="1076"/>
          <ac:grpSpMkLst>
            <pc:docMk/>
            <pc:sldMk cId="1865425037" sldId="289"/>
            <ac:grpSpMk id="13" creationId="{138FDBEF-9A01-418D-BB3F-58018BEFB518}"/>
          </ac:grpSpMkLst>
        </pc:grpChg>
      </pc:sldChg>
      <pc:sldChg chg="add del">
        <pc:chgData name="Dan Hunter" userId="942d7e32ec73428a" providerId="LiveId" clId="{2FA3463C-E282-45DA-957A-D017478CA386}" dt="2020-09-14T19:52:38.630" v="3942" actId="47"/>
        <pc:sldMkLst>
          <pc:docMk/>
          <pc:sldMk cId="1572391239" sldId="290"/>
        </pc:sldMkLst>
      </pc:sldChg>
      <pc:sldChg chg="modSp add mod">
        <pc:chgData name="Dan Hunter" userId="942d7e32ec73428a" providerId="LiveId" clId="{2FA3463C-E282-45DA-957A-D017478CA386}" dt="2020-09-14T19:44:56.497" v="3846" actId="20577"/>
        <pc:sldMkLst>
          <pc:docMk/>
          <pc:sldMk cId="2089173919" sldId="291"/>
        </pc:sldMkLst>
        <pc:spChg chg="mod">
          <ac:chgData name="Dan Hunter" userId="942d7e32ec73428a" providerId="LiveId" clId="{2FA3463C-E282-45DA-957A-D017478CA386}" dt="2020-09-14T19:44:52.953" v="3836" actId="20577"/>
          <ac:spMkLst>
            <pc:docMk/>
            <pc:sldMk cId="2089173919" sldId="291"/>
            <ac:spMk id="2" creationId="{D8460088-115E-4119-A09E-AFF0F87C9705}"/>
          </ac:spMkLst>
        </pc:spChg>
        <pc:spChg chg="mod">
          <ac:chgData name="Dan Hunter" userId="942d7e32ec73428a" providerId="LiveId" clId="{2FA3463C-E282-45DA-957A-D017478CA386}" dt="2020-09-14T19:44:56.497" v="3846" actId="20577"/>
          <ac:spMkLst>
            <pc:docMk/>
            <pc:sldMk cId="2089173919" sldId="291"/>
            <ac:spMk id="6" creationId="{27FE2508-698B-400C-B997-F0A562D9F180}"/>
          </ac:spMkLst>
        </pc:spChg>
      </pc:sldChg>
      <pc:sldChg chg="addSp delSp modSp add mod modAnim">
        <pc:chgData name="Dan Hunter" userId="942d7e32ec73428a" providerId="LiveId" clId="{2FA3463C-E282-45DA-957A-D017478CA386}" dt="2020-09-15T13:49:10.668" v="5274"/>
        <pc:sldMkLst>
          <pc:docMk/>
          <pc:sldMk cId="3276373772" sldId="292"/>
        </pc:sldMkLst>
        <pc:spChg chg="add del mod">
          <ac:chgData name="Dan Hunter" userId="942d7e32ec73428a" providerId="LiveId" clId="{2FA3463C-E282-45DA-957A-D017478CA386}" dt="2020-09-14T19:45:16.345" v="3851" actId="478"/>
          <ac:spMkLst>
            <pc:docMk/>
            <pc:sldMk cId="3276373772" sldId="292"/>
            <ac:spMk id="5" creationId="{80737F79-9E33-4161-B233-23C290450B2B}"/>
          </ac:spMkLst>
        </pc:spChg>
        <pc:spChg chg="del">
          <ac:chgData name="Dan Hunter" userId="942d7e32ec73428a" providerId="LiveId" clId="{2FA3463C-E282-45DA-957A-D017478CA386}" dt="2020-09-14T19:45:08.897" v="3848" actId="478"/>
          <ac:spMkLst>
            <pc:docMk/>
            <pc:sldMk cId="3276373772" sldId="292"/>
            <ac:spMk id="6" creationId="{27FE2508-698B-400C-B997-F0A562D9F180}"/>
          </ac:spMkLst>
        </pc:spChg>
        <pc:spChg chg="add mod">
          <ac:chgData name="Dan Hunter" userId="942d7e32ec73428a" providerId="LiveId" clId="{2FA3463C-E282-45DA-957A-D017478CA386}" dt="2020-09-14T19:47:36.167" v="3874" actId="1076"/>
          <ac:spMkLst>
            <pc:docMk/>
            <pc:sldMk cId="3276373772" sldId="292"/>
            <ac:spMk id="8" creationId="{CB031A9F-3C40-499C-BB95-2725FBE5B9A9}"/>
          </ac:spMkLst>
        </pc:spChg>
        <pc:spChg chg="mod">
          <ac:chgData name="Dan Hunter" userId="942d7e32ec73428a" providerId="LiveId" clId="{2FA3463C-E282-45DA-957A-D017478CA386}" dt="2020-09-14T19:45:09.370" v="3849"/>
          <ac:spMkLst>
            <pc:docMk/>
            <pc:sldMk cId="3276373772" sldId="292"/>
            <ac:spMk id="10" creationId="{60DF09BA-DC67-4B5A-AB51-C17C58CE2A49}"/>
          </ac:spMkLst>
        </pc:spChg>
        <pc:spChg chg="mod">
          <ac:chgData name="Dan Hunter" userId="942d7e32ec73428a" providerId="LiveId" clId="{2FA3463C-E282-45DA-957A-D017478CA386}" dt="2020-09-14T19:45:09.370" v="3849"/>
          <ac:spMkLst>
            <pc:docMk/>
            <pc:sldMk cId="3276373772" sldId="292"/>
            <ac:spMk id="11" creationId="{4E132D45-ADF3-4185-8B99-C751335DA2E3}"/>
          </ac:spMkLst>
        </pc:spChg>
        <pc:spChg chg="mod">
          <ac:chgData name="Dan Hunter" userId="942d7e32ec73428a" providerId="LiveId" clId="{2FA3463C-E282-45DA-957A-D017478CA386}" dt="2020-09-14T19:45:09.370" v="3849"/>
          <ac:spMkLst>
            <pc:docMk/>
            <pc:sldMk cId="3276373772" sldId="292"/>
            <ac:spMk id="12" creationId="{126551F8-3651-4D24-839B-9BF198497875}"/>
          </ac:spMkLst>
        </pc:spChg>
        <pc:spChg chg="mod">
          <ac:chgData name="Dan Hunter" userId="942d7e32ec73428a" providerId="LiveId" clId="{2FA3463C-E282-45DA-957A-D017478CA386}" dt="2020-09-14T19:45:09.370" v="3849"/>
          <ac:spMkLst>
            <pc:docMk/>
            <pc:sldMk cId="3276373772" sldId="292"/>
            <ac:spMk id="13" creationId="{657E2E94-A15B-40EF-8D86-E70D84107D69}"/>
          </ac:spMkLst>
        </pc:spChg>
        <pc:spChg chg="mod">
          <ac:chgData name="Dan Hunter" userId="942d7e32ec73428a" providerId="LiveId" clId="{2FA3463C-E282-45DA-957A-D017478CA386}" dt="2020-09-14T19:45:09.370" v="3849"/>
          <ac:spMkLst>
            <pc:docMk/>
            <pc:sldMk cId="3276373772" sldId="292"/>
            <ac:spMk id="14" creationId="{DEB19885-CB65-48E6-967C-D2CEB8A5FD77}"/>
          </ac:spMkLst>
        </pc:spChg>
        <pc:spChg chg="mod">
          <ac:chgData name="Dan Hunter" userId="942d7e32ec73428a" providerId="LiveId" clId="{2FA3463C-E282-45DA-957A-D017478CA386}" dt="2020-09-14T19:45:09.370" v="3849"/>
          <ac:spMkLst>
            <pc:docMk/>
            <pc:sldMk cId="3276373772" sldId="292"/>
            <ac:spMk id="15" creationId="{91FA7B41-019D-46AA-B341-73B8CB8AAF6E}"/>
          </ac:spMkLst>
        </pc:spChg>
        <pc:spChg chg="add mod">
          <ac:chgData name="Dan Hunter" userId="942d7e32ec73428a" providerId="LiveId" clId="{2FA3463C-E282-45DA-957A-D017478CA386}" dt="2020-09-14T19:46:56.246" v="3866" actId="1076"/>
          <ac:spMkLst>
            <pc:docMk/>
            <pc:sldMk cId="3276373772" sldId="292"/>
            <ac:spMk id="16" creationId="{706FD66B-21D5-4281-AF37-63D05428FBDE}"/>
          </ac:spMkLst>
        </pc:spChg>
        <pc:spChg chg="add mod">
          <ac:chgData name="Dan Hunter" userId="942d7e32ec73428a" providerId="LiveId" clId="{2FA3463C-E282-45DA-957A-D017478CA386}" dt="2020-09-14T19:47:31.680" v="3873" actId="1076"/>
          <ac:spMkLst>
            <pc:docMk/>
            <pc:sldMk cId="3276373772" sldId="292"/>
            <ac:spMk id="17" creationId="{D2C9D859-C7DC-451C-BA08-B04149FF2C37}"/>
          </ac:spMkLst>
        </pc:spChg>
        <pc:spChg chg="mod">
          <ac:chgData name="Dan Hunter" userId="942d7e32ec73428a" providerId="LiveId" clId="{2FA3463C-E282-45DA-957A-D017478CA386}" dt="2020-09-14T19:45:09.370" v="3849"/>
          <ac:spMkLst>
            <pc:docMk/>
            <pc:sldMk cId="3276373772" sldId="292"/>
            <ac:spMk id="19" creationId="{336D97E4-0B26-4A78-ADEA-B05027BF0FCE}"/>
          </ac:spMkLst>
        </pc:spChg>
        <pc:spChg chg="mod">
          <ac:chgData name="Dan Hunter" userId="942d7e32ec73428a" providerId="LiveId" clId="{2FA3463C-E282-45DA-957A-D017478CA386}" dt="2020-09-14T19:45:09.370" v="3849"/>
          <ac:spMkLst>
            <pc:docMk/>
            <pc:sldMk cId="3276373772" sldId="292"/>
            <ac:spMk id="20" creationId="{EDE59309-D102-43B8-8A90-BF5732555C5B}"/>
          </ac:spMkLst>
        </pc:spChg>
        <pc:spChg chg="mod">
          <ac:chgData name="Dan Hunter" userId="942d7e32ec73428a" providerId="LiveId" clId="{2FA3463C-E282-45DA-957A-D017478CA386}" dt="2020-09-14T19:45:09.370" v="3849"/>
          <ac:spMkLst>
            <pc:docMk/>
            <pc:sldMk cId="3276373772" sldId="292"/>
            <ac:spMk id="21" creationId="{65B89EA6-30BB-49F0-AC84-FC9A4C45EF46}"/>
          </ac:spMkLst>
        </pc:spChg>
        <pc:spChg chg="mod">
          <ac:chgData name="Dan Hunter" userId="942d7e32ec73428a" providerId="LiveId" clId="{2FA3463C-E282-45DA-957A-D017478CA386}" dt="2020-09-14T19:45:09.370" v="3849"/>
          <ac:spMkLst>
            <pc:docMk/>
            <pc:sldMk cId="3276373772" sldId="292"/>
            <ac:spMk id="22" creationId="{8E1D1DA9-9EEB-4C20-98D3-30DB5F5F384B}"/>
          </ac:spMkLst>
        </pc:spChg>
        <pc:spChg chg="mod">
          <ac:chgData name="Dan Hunter" userId="942d7e32ec73428a" providerId="LiveId" clId="{2FA3463C-E282-45DA-957A-D017478CA386}" dt="2020-09-14T19:45:09.370" v="3849"/>
          <ac:spMkLst>
            <pc:docMk/>
            <pc:sldMk cId="3276373772" sldId="292"/>
            <ac:spMk id="23" creationId="{3C90945B-AC98-44D1-8344-E4982336632A}"/>
          </ac:spMkLst>
        </pc:spChg>
        <pc:spChg chg="mod">
          <ac:chgData name="Dan Hunter" userId="942d7e32ec73428a" providerId="LiveId" clId="{2FA3463C-E282-45DA-957A-D017478CA386}" dt="2020-09-14T19:45:09.370" v="3849"/>
          <ac:spMkLst>
            <pc:docMk/>
            <pc:sldMk cId="3276373772" sldId="292"/>
            <ac:spMk id="24" creationId="{54D6E541-D693-4093-8F9C-27F0CFF88C42}"/>
          </ac:spMkLst>
        </pc:spChg>
        <pc:spChg chg="add mod">
          <ac:chgData name="Dan Hunter" userId="942d7e32ec73428a" providerId="LiveId" clId="{2FA3463C-E282-45DA-957A-D017478CA386}" dt="2020-09-14T19:46:56.246" v="3866" actId="1076"/>
          <ac:spMkLst>
            <pc:docMk/>
            <pc:sldMk cId="3276373772" sldId="292"/>
            <ac:spMk id="25" creationId="{03E976F3-ACDA-4E71-AB8D-FD01B28551E6}"/>
          </ac:spMkLst>
        </pc:spChg>
        <pc:spChg chg="add mod">
          <ac:chgData name="Dan Hunter" userId="942d7e32ec73428a" providerId="LiveId" clId="{2FA3463C-E282-45DA-957A-D017478CA386}" dt="2020-09-14T19:47:28.059" v="3872" actId="1076"/>
          <ac:spMkLst>
            <pc:docMk/>
            <pc:sldMk cId="3276373772" sldId="292"/>
            <ac:spMk id="26" creationId="{F3B50648-2816-4768-94F9-9A307DAFB9A2}"/>
          </ac:spMkLst>
        </pc:spChg>
        <pc:spChg chg="mod">
          <ac:chgData name="Dan Hunter" userId="942d7e32ec73428a" providerId="LiveId" clId="{2FA3463C-E282-45DA-957A-D017478CA386}" dt="2020-09-14T19:45:09.370" v="3849"/>
          <ac:spMkLst>
            <pc:docMk/>
            <pc:sldMk cId="3276373772" sldId="292"/>
            <ac:spMk id="28" creationId="{D885DE3C-B506-4625-811E-48417788FD56}"/>
          </ac:spMkLst>
        </pc:spChg>
        <pc:spChg chg="mod">
          <ac:chgData name="Dan Hunter" userId="942d7e32ec73428a" providerId="LiveId" clId="{2FA3463C-E282-45DA-957A-D017478CA386}" dt="2020-09-14T19:45:09.370" v="3849"/>
          <ac:spMkLst>
            <pc:docMk/>
            <pc:sldMk cId="3276373772" sldId="292"/>
            <ac:spMk id="29" creationId="{991D40D6-9A16-47CA-AEB8-049A6F9DD854}"/>
          </ac:spMkLst>
        </pc:spChg>
        <pc:spChg chg="mod">
          <ac:chgData name="Dan Hunter" userId="942d7e32ec73428a" providerId="LiveId" clId="{2FA3463C-E282-45DA-957A-D017478CA386}" dt="2020-09-14T19:45:09.370" v="3849"/>
          <ac:spMkLst>
            <pc:docMk/>
            <pc:sldMk cId="3276373772" sldId="292"/>
            <ac:spMk id="30" creationId="{8EC7D70F-C69C-4A2B-9355-1B9128859C58}"/>
          </ac:spMkLst>
        </pc:spChg>
        <pc:spChg chg="mod">
          <ac:chgData name="Dan Hunter" userId="942d7e32ec73428a" providerId="LiveId" clId="{2FA3463C-E282-45DA-957A-D017478CA386}" dt="2020-09-14T19:45:09.370" v="3849"/>
          <ac:spMkLst>
            <pc:docMk/>
            <pc:sldMk cId="3276373772" sldId="292"/>
            <ac:spMk id="31" creationId="{7314FA94-4B8D-4AC0-A2E7-451C31890D26}"/>
          </ac:spMkLst>
        </pc:spChg>
        <pc:spChg chg="mod">
          <ac:chgData name="Dan Hunter" userId="942d7e32ec73428a" providerId="LiveId" clId="{2FA3463C-E282-45DA-957A-D017478CA386}" dt="2020-09-14T19:45:09.370" v="3849"/>
          <ac:spMkLst>
            <pc:docMk/>
            <pc:sldMk cId="3276373772" sldId="292"/>
            <ac:spMk id="32" creationId="{BEE2ADF0-AE3A-404A-9854-87B58CBC9848}"/>
          </ac:spMkLst>
        </pc:spChg>
        <pc:spChg chg="mod">
          <ac:chgData name="Dan Hunter" userId="942d7e32ec73428a" providerId="LiveId" clId="{2FA3463C-E282-45DA-957A-D017478CA386}" dt="2020-09-14T19:45:09.370" v="3849"/>
          <ac:spMkLst>
            <pc:docMk/>
            <pc:sldMk cId="3276373772" sldId="292"/>
            <ac:spMk id="33" creationId="{A9858475-D2BA-4FE7-99EA-F4C68A9DC2DB}"/>
          </ac:spMkLst>
        </pc:spChg>
        <pc:spChg chg="add mod">
          <ac:chgData name="Dan Hunter" userId="942d7e32ec73428a" providerId="LiveId" clId="{2FA3463C-E282-45DA-957A-D017478CA386}" dt="2020-09-14T19:46:56.246" v="3866" actId="1076"/>
          <ac:spMkLst>
            <pc:docMk/>
            <pc:sldMk cId="3276373772" sldId="292"/>
            <ac:spMk id="34" creationId="{7878EC38-6A1B-461B-B298-5188454302D6}"/>
          </ac:spMkLst>
        </pc:spChg>
        <pc:spChg chg="add mod">
          <ac:chgData name="Dan Hunter" userId="942d7e32ec73428a" providerId="LiveId" clId="{2FA3463C-E282-45DA-957A-D017478CA386}" dt="2020-09-14T19:47:23.277" v="3871" actId="1076"/>
          <ac:spMkLst>
            <pc:docMk/>
            <pc:sldMk cId="3276373772" sldId="292"/>
            <ac:spMk id="35" creationId="{55F30E6F-FCC1-4D0A-8C51-0862F9A5D4A5}"/>
          </ac:spMkLst>
        </pc:spChg>
        <pc:spChg chg="mod">
          <ac:chgData name="Dan Hunter" userId="942d7e32ec73428a" providerId="LiveId" clId="{2FA3463C-E282-45DA-957A-D017478CA386}" dt="2020-09-14T19:45:09.370" v="3849"/>
          <ac:spMkLst>
            <pc:docMk/>
            <pc:sldMk cId="3276373772" sldId="292"/>
            <ac:spMk id="37" creationId="{806CAF36-4E67-4905-B4B1-C1D136F6523E}"/>
          </ac:spMkLst>
        </pc:spChg>
        <pc:spChg chg="mod">
          <ac:chgData name="Dan Hunter" userId="942d7e32ec73428a" providerId="LiveId" clId="{2FA3463C-E282-45DA-957A-D017478CA386}" dt="2020-09-14T19:45:09.370" v="3849"/>
          <ac:spMkLst>
            <pc:docMk/>
            <pc:sldMk cId="3276373772" sldId="292"/>
            <ac:spMk id="38" creationId="{D72972DF-B512-4E76-9755-CCACE10B08C9}"/>
          </ac:spMkLst>
        </pc:spChg>
        <pc:spChg chg="mod">
          <ac:chgData name="Dan Hunter" userId="942d7e32ec73428a" providerId="LiveId" clId="{2FA3463C-E282-45DA-957A-D017478CA386}" dt="2020-09-14T19:45:09.370" v="3849"/>
          <ac:spMkLst>
            <pc:docMk/>
            <pc:sldMk cId="3276373772" sldId="292"/>
            <ac:spMk id="39" creationId="{D9854159-C361-424E-A947-2F0ACA9C5A59}"/>
          </ac:spMkLst>
        </pc:spChg>
        <pc:spChg chg="mod">
          <ac:chgData name="Dan Hunter" userId="942d7e32ec73428a" providerId="LiveId" clId="{2FA3463C-E282-45DA-957A-D017478CA386}" dt="2020-09-14T19:45:09.370" v="3849"/>
          <ac:spMkLst>
            <pc:docMk/>
            <pc:sldMk cId="3276373772" sldId="292"/>
            <ac:spMk id="40" creationId="{D4CE5933-CE66-42FD-98AA-96246211486B}"/>
          </ac:spMkLst>
        </pc:spChg>
        <pc:spChg chg="mod">
          <ac:chgData name="Dan Hunter" userId="942d7e32ec73428a" providerId="LiveId" clId="{2FA3463C-E282-45DA-957A-D017478CA386}" dt="2020-09-14T19:45:09.370" v="3849"/>
          <ac:spMkLst>
            <pc:docMk/>
            <pc:sldMk cId="3276373772" sldId="292"/>
            <ac:spMk id="41" creationId="{7BFB22E1-0F0A-4444-9D04-7156EB7F8549}"/>
          </ac:spMkLst>
        </pc:spChg>
        <pc:spChg chg="mod">
          <ac:chgData name="Dan Hunter" userId="942d7e32ec73428a" providerId="LiveId" clId="{2FA3463C-E282-45DA-957A-D017478CA386}" dt="2020-09-14T19:45:09.370" v="3849"/>
          <ac:spMkLst>
            <pc:docMk/>
            <pc:sldMk cId="3276373772" sldId="292"/>
            <ac:spMk id="42" creationId="{929B8EC4-A4EA-4CA3-8D0E-041321194A80}"/>
          </ac:spMkLst>
        </pc:spChg>
        <pc:spChg chg="add mod">
          <ac:chgData name="Dan Hunter" userId="942d7e32ec73428a" providerId="LiveId" clId="{2FA3463C-E282-45DA-957A-D017478CA386}" dt="2020-09-14T19:46:56.246" v="3866" actId="1076"/>
          <ac:spMkLst>
            <pc:docMk/>
            <pc:sldMk cId="3276373772" sldId="292"/>
            <ac:spMk id="43" creationId="{56BAF47C-04BE-4555-B0BF-8AC9BBD54F6E}"/>
          </ac:spMkLst>
        </pc:spChg>
        <pc:spChg chg="add mod">
          <ac:chgData name="Dan Hunter" userId="942d7e32ec73428a" providerId="LiveId" clId="{2FA3463C-E282-45DA-957A-D017478CA386}" dt="2020-09-14T19:47:40.127" v="3875" actId="1076"/>
          <ac:spMkLst>
            <pc:docMk/>
            <pc:sldMk cId="3276373772" sldId="292"/>
            <ac:spMk id="44" creationId="{B3C3A1D7-3A5C-4385-8AF6-619A35AFC8C3}"/>
          </ac:spMkLst>
        </pc:spChg>
        <pc:spChg chg="mod">
          <ac:chgData name="Dan Hunter" userId="942d7e32ec73428a" providerId="LiveId" clId="{2FA3463C-E282-45DA-957A-D017478CA386}" dt="2020-09-14T19:45:09.370" v="3849"/>
          <ac:spMkLst>
            <pc:docMk/>
            <pc:sldMk cId="3276373772" sldId="292"/>
            <ac:spMk id="46" creationId="{04A34E36-8589-4302-9060-36F94E8FE337}"/>
          </ac:spMkLst>
        </pc:spChg>
        <pc:spChg chg="mod">
          <ac:chgData name="Dan Hunter" userId="942d7e32ec73428a" providerId="LiveId" clId="{2FA3463C-E282-45DA-957A-D017478CA386}" dt="2020-09-14T19:45:09.370" v="3849"/>
          <ac:spMkLst>
            <pc:docMk/>
            <pc:sldMk cId="3276373772" sldId="292"/>
            <ac:spMk id="47" creationId="{2C9DDD65-64BA-4439-948B-7F508ACA662D}"/>
          </ac:spMkLst>
        </pc:spChg>
        <pc:spChg chg="mod">
          <ac:chgData name="Dan Hunter" userId="942d7e32ec73428a" providerId="LiveId" clId="{2FA3463C-E282-45DA-957A-D017478CA386}" dt="2020-09-14T19:45:09.370" v="3849"/>
          <ac:spMkLst>
            <pc:docMk/>
            <pc:sldMk cId="3276373772" sldId="292"/>
            <ac:spMk id="48" creationId="{4044FAF7-C0E5-40D1-A5DD-5B6914C40A75}"/>
          </ac:spMkLst>
        </pc:spChg>
        <pc:spChg chg="mod">
          <ac:chgData name="Dan Hunter" userId="942d7e32ec73428a" providerId="LiveId" clId="{2FA3463C-E282-45DA-957A-D017478CA386}" dt="2020-09-14T19:45:09.370" v="3849"/>
          <ac:spMkLst>
            <pc:docMk/>
            <pc:sldMk cId="3276373772" sldId="292"/>
            <ac:spMk id="49" creationId="{66AED76C-4F82-4F7F-AA70-BD0B4721D59F}"/>
          </ac:spMkLst>
        </pc:spChg>
        <pc:spChg chg="mod">
          <ac:chgData name="Dan Hunter" userId="942d7e32ec73428a" providerId="LiveId" clId="{2FA3463C-E282-45DA-957A-D017478CA386}" dt="2020-09-14T19:45:09.370" v="3849"/>
          <ac:spMkLst>
            <pc:docMk/>
            <pc:sldMk cId="3276373772" sldId="292"/>
            <ac:spMk id="50" creationId="{B834FE50-D23F-4860-AEA9-4FFCFA509F28}"/>
          </ac:spMkLst>
        </pc:spChg>
        <pc:spChg chg="mod">
          <ac:chgData name="Dan Hunter" userId="942d7e32ec73428a" providerId="LiveId" clId="{2FA3463C-E282-45DA-957A-D017478CA386}" dt="2020-09-14T19:45:09.370" v="3849"/>
          <ac:spMkLst>
            <pc:docMk/>
            <pc:sldMk cId="3276373772" sldId="292"/>
            <ac:spMk id="51" creationId="{2A001887-C685-4931-848E-481DE49B456F}"/>
          </ac:spMkLst>
        </pc:spChg>
        <pc:spChg chg="add mod">
          <ac:chgData name="Dan Hunter" userId="942d7e32ec73428a" providerId="LiveId" clId="{2FA3463C-E282-45DA-957A-D017478CA386}" dt="2020-09-14T19:46:56.246" v="3866" actId="1076"/>
          <ac:spMkLst>
            <pc:docMk/>
            <pc:sldMk cId="3276373772" sldId="292"/>
            <ac:spMk id="52" creationId="{6472026A-3F68-4BC0-8551-1D00050C5A3C}"/>
          </ac:spMkLst>
        </pc:spChg>
        <pc:spChg chg="add mod">
          <ac:chgData name="Dan Hunter" userId="942d7e32ec73428a" providerId="LiveId" clId="{2FA3463C-E282-45DA-957A-D017478CA386}" dt="2020-09-14T19:52:25.230" v="3941" actId="207"/>
          <ac:spMkLst>
            <pc:docMk/>
            <pc:sldMk cId="3276373772" sldId="292"/>
            <ac:spMk id="53" creationId="{DFD17492-C2C2-4785-8C77-6430C5BF6D6F}"/>
          </ac:spMkLst>
        </pc:spChg>
        <pc:grpChg chg="add mod">
          <ac:chgData name="Dan Hunter" userId="942d7e32ec73428a" providerId="LiveId" clId="{2FA3463C-E282-45DA-957A-D017478CA386}" dt="2020-09-14T19:46:56.246" v="3866" actId="1076"/>
          <ac:grpSpMkLst>
            <pc:docMk/>
            <pc:sldMk cId="3276373772" sldId="292"/>
            <ac:grpSpMk id="9" creationId="{075090F6-7739-418F-9594-7F5B44AD2BFE}"/>
          </ac:grpSpMkLst>
        </pc:grpChg>
        <pc:grpChg chg="add mod">
          <ac:chgData name="Dan Hunter" userId="942d7e32ec73428a" providerId="LiveId" clId="{2FA3463C-E282-45DA-957A-D017478CA386}" dt="2020-09-14T19:46:56.246" v="3866" actId="1076"/>
          <ac:grpSpMkLst>
            <pc:docMk/>
            <pc:sldMk cId="3276373772" sldId="292"/>
            <ac:grpSpMk id="18" creationId="{17013222-7F67-4DCD-AD5F-E4E902BE6352}"/>
          </ac:grpSpMkLst>
        </pc:grpChg>
        <pc:grpChg chg="add mod">
          <ac:chgData name="Dan Hunter" userId="942d7e32ec73428a" providerId="LiveId" clId="{2FA3463C-E282-45DA-957A-D017478CA386}" dt="2020-09-14T19:46:56.246" v="3866" actId="1076"/>
          <ac:grpSpMkLst>
            <pc:docMk/>
            <pc:sldMk cId="3276373772" sldId="292"/>
            <ac:grpSpMk id="27" creationId="{E03EDE42-8885-48E1-B62A-D2873027F623}"/>
          </ac:grpSpMkLst>
        </pc:grpChg>
        <pc:grpChg chg="add mod">
          <ac:chgData name="Dan Hunter" userId="942d7e32ec73428a" providerId="LiveId" clId="{2FA3463C-E282-45DA-957A-D017478CA386}" dt="2020-09-14T19:46:56.246" v="3866" actId="1076"/>
          <ac:grpSpMkLst>
            <pc:docMk/>
            <pc:sldMk cId="3276373772" sldId="292"/>
            <ac:grpSpMk id="36" creationId="{8D1FF8BB-F624-4697-A511-3F476E557515}"/>
          </ac:grpSpMkLst>
        </pc:grpChg>
        <pc:grpChg chg="add mod">
          <ac:chgData name="Dan Hunter" userId="942d7e32ec73428a" providerId="LiveId" clId="{2FA3463C-E282-45DA-957A-D017478CA386}" dt="2020-09-14T19:46:56.246" v="3866" actId="1076"/>
          <ac:grpSpMkLst>
            <pc:docMk/>
            <pc:sldMk cId="3276373772" sldId="292"/>
            <ac:grpSpMk id="45" creationId="{0EB8EBAE-D978-42EC-ADA7-3893B03DFD7B}"/>
          </ac:grpSpMkLst>
        </pc:grpChg>
        <pc:picChg chg="add del mod">
          <ac:chgData name="Dan Hunter" userId="942d7e32ec73428a" providerId="LiveId" clId="{2FA3463C-E282-45DA-957A-D017478CA386}" dt="2020-09-14T19:45:57.992" v="3856" actId="478"/>
          <ac:picMkLst>
            <pc:docMk/>
            <pc:sldMk cId="3276373772" sldId="292"/>
            <ac:picMk id="4" creationId="{AD2A538E-2A4F-42C5-9135-BA279747D33A}"/>
          </ac:picMkLst>
        </pc:picChg>
        <pc:picChg chg="add del mod">
          <ac:chgData name="Dan Hunter" userId="942d7e32ec73428a" providerId="LiveId" clId="{2FA3463C-E282-45DA-957A-D017478CA386}" dt="2020-09-14T19:45:14.665" v="3850" actId="478"/>
          <ac:picMkLst>
            <pc:docMk/>
            <pc:sldMk cId="3276373772" sldId="292"/>
            <ac:picMk id="7" creationId="{05911943-6822-4AEA-9399-72988298E827}"/>
          </ac:picMkLst>
        </pc:picChg>
      </pc:sldChg>
      <pc:sldChg chg="addSp delSp modSp add mod ord modAnim">
        <pc:chgData name="Dan Hunter" userId="942d7e32ec73428a" providerId="LiveId" clId="{2FA3463C-E282-45DA-957A-D017478CA386}" dt="2020-09-15T13:49:04.827" v="5273"/>
        <pc:sldMkLst>
          <pc:docMk/>
          <pc:sldMk cId="516508183" sldId="293"/>
        </pc:sldMkLst>
        <pc:spChg chg="add mod">
          <ac:chgData name="Dan Hunter" userId="942d7e32ec73428a" providerId="LiveId" clId="{2FA3463C-E282-45DA-957A-D017478CA386}" dt="2020-09-14T19:52:09.095" v="3939" actId="207"/>
          <ac:spMkLst>
            <pc:docMk/>
            <pc:sldMk cId="516508183" sldId="293"/>
            <ac:spMk id="5" creationId="{56D5064E-C507-4551-9180-F4D1D0575CD6}"/>
          </ac:spMkLst>
        </pc:spChg>
        <pc:spChg chg="del">
          <ac:chgData name="Dan Hunter" userId="942d7e32ec73428a" providerId="LiveId" clId="{2FA3463C-E282-45DA-957A-D017478CA386}" dt="2020-09-14T19:48:32.993" v="3884" actId="478"/>
          <ac:spMkLst>
            <pc:docMk/>
            <pc:sldMk cId="516508183" sldId="293"/>
            <ac:spMk id="6" creationId="{27FE2508-698B-400C-B997-F0A562D9F180}"/>
          </ac:spMkLst>
        </pc:spChg>
        <pc:spChg chg="add mod">
          <ac:chgData name="Dan Hunter" userId="942d7e32ec73428a" providerId="LiveId" clId="{2FA3463C-E282-45DA-957A-D017478CA386}" dt="2020-09-14T19:49:10.158" v="3897" actId="1076"/>
          <ac:spMkLst>
            <pc:docMk/>
            <pc:sldMk cId="516508183" sldId="293"/>
            <ac:spMk id="7" creationId="{013CAF2E-BD0D-4326-BAA3-6E0E4AAF1C93}"/>
          </ac:spMkLst>
        </pc:spChg>
        <pc:spChg chg="add mod">
          <ac:chgData name="Dan Hunter" userId="942d7e32ec73428a" providerId="LiveId" clId="{2FA3463C-E282-45DA-957A-D017478CA386}" dt="2020-09-14T19:49:00.223" v="3893" actId="1076"/>
          <ac:spMkLst>
            <pc:docMk/>
            <pc:sldMk cId="516508183" sldId="293"/>
            <ac:spMk id="8" creationId="{A1549270-195F-4AF3-9D3D-A0331A41C5A9}"/>
          </ac:spMkLst>
        </pc:spChg>
        <pc:spChg chg="add mod">
          <ac:chgData name="Dan Hunter" userId="942d7e32ec73428a" providerId="LiveId" clId="{2FA3463C-E282-45DA-957A-D017478CA386}" dt="2020-09-14T19:48:57.800" v="3892" actId="1076"/>
          <ac:spMkLst>
            <pc:docMk/>
            <pc:sldMk cId="516508183" sldId="293"/>
            <ac:spMk id="9" creationId="{070E79D6-EC46-4D00-9019-473431692BF4}"/>
          </ac:spMkLst>
        </pc:spChg>
        <pc:spChg chg="add mod">
          <ac:chgData name="Dan Hunter" userId="942d7e32ec73428a" providerId="LiveId" clId="{2FA3463C-E282-45DA-957A-D017478CA386}" dt="2020-09-14T19:48:37.540" v="3887" actId="14100"/>
          <ac:spMkLst>
            <pc:docMk/>
            <pc:sldMk cId="516508183" sldId="293"/>
            <ac:spMk id="10" creationId="{BB0C63DD-176B-455D-A616-67BCC4A7B386}"/>
          </ac:spMkLst>
        </pc:spChg>
        <pc:spChg chg="add mod">
          <ac:chgData name="Dan Hunter" userId="942d7e32ec73428a" providerId="LiveId" clId="{2FA3463C-E282-45DA-957A-D017478CA386}" dt="2020-09-14T19:48:51.122" v="3890" actId="1076"/>
          <ac:spMkLst>
            <pc:docMk/>
            <pc:sldMk cId="516508183" sldId="293"/>
            <ac:spMk id="11" creationId="{BC1E1C13-F87D-427B-BA88-A76F16E90F09}"/>
          </ac:spMkLst>
        </pc:spChg>
        <pc:spChg chg="add mod">
          <ac:chgData name="Dan Hunter" userId="942d7e32ec73428a" providerId="LiveId" clId="{2FA3463C-E282-45DA-957A-D017478CA386}" dt="2020-09-14T19:49:02.149" v="3894" actId="1076"/>
          <ac:spMkLst>
            <pc:docMk/>
            <pc:sldMk cId="516508183" sldId="293"/>
            <ac:spMk id="12" creationId="{66F2BD9C-D1D9-4EEC-B7AB-307AD5B6FC74}"/>
          </ac:spMkLst>
        </pc:spChg>
        <pc:spChg chg="add mod">
          <ac:chgData name="Dan Hunter" userId="942d7e32ec73428a" providerId="LiveId" clId="{2FA3463C-E282-45DA-957A-D017478CA386}" dt="2020-09-14T19:48:37.540" v="3887" actId="14100"/>
          <ac:spMkLst>
            <pc:docMk/>
            <pc:sldMk cId="516508183" sldId="293"/>
            <ac:spMk id="13" creationId="{2AB9FD45-5A73-47DD-94F0-E469C712DCF1}"/>
          </ac:spMkLst>
        </pc:spChg>
        <pc:spChg chg="add mod">
          <ac:chgData name="Dan Hunter" userId="942d7e32ec73428a" providerId="LiveId" clId="{2FA3463C-E282-45DA-957A-D017478CA386}" dt="2020-09-14T19:49:05.097" v="3895" actId="1076"/>
          <ac:spMkLst>
            <pc:docMk/>
            <pc:sldMk cId="516508183" sldId="293"/>
            <ac:spMk id="14" creationId="{2ED17851-8B94-423F-80F4-98A4E44E2A33}"/>
          </ac:spMkLst>
        </pc:spChg>
        <pc:spChg chg="add mod">
          <ac:chgData name="Dan Hunter" userId="942d7e32ec73428a" providerId="LiveId" clId="{2FA3463C-E282-45DA-957A-D017478CA386}" dt="2020-09-14T19:49:06.421" v="3896" actId="1076"/>
          <ac:spMkLst>
            <pc:docMk/>
            <pc:sldMk cId="516508183" sldId="293"/>
            <ac:spMk id="15" creationId="{71C28E30-0C63-44E8-A788-5BA55C5276B8}"/>
          </ac:spMkLst>
        </pc:spChg>
        <pc:spChg chg="add mod">
          <ac:chgData name="Dan Hunter" userId="942d7e32ec73428a" providerId="LiveId" clId="{2FA3463C-E282-45DA-957A-D017478CA386}" dt="2020-09-14T19:48:54.592" v="3891" actId="1076"/>
          <ac:spMkLst>
            <pc:docMk/>
            <pc:sldMk cId="516508183" sldId="293"/>
            <ac:spMk id="16" creationId="{4268164E-87B0-401B-90C4-B86217ADDD25}"/>
          </ac:spMkLst>
        </pc:spChg>
        <pc:spChg chg="add mod">
          <ac:chgData name="Dan Hunter" userId="942d7e32ec73428a" providerId="LiveId" clId="{2FA3463C-E282-45DA-957A-D017478CA386}" dt="2020-09-14T19:48:37.540" v="3887" actId="14100"/>
          <ac:spMkLst>
            <pc:docMk/>
            <pc:sldMk cId="516508183" sldId="293"/>
            <ac:spMk id="17" creationId="{10D31C31-3DF8-4247-8427-4B892D30FFD6}"/>
          </ac:spMkLst>
        </pc:spChg>
        <pc:picChg chg="add del mod">
          <ac:chgData name="Dan Hunter" userId="942d7e32ec73428a" providerId="LiveId" clId="{2FA3463C-E282-45DA-957A-D017478CA386}" dt="2020-09-14T19:48:43.697" v="3888" actId="478"/>
          <ac:picMkLst>
            <pc:docMk/>
            <pc:sldMk cId="516508183" sldId="293"/>
            <ac:picMk id="4" creationId="{A5E96932-B004-4556-BE40-405F84D6E370}"/>
          </ac:picMkLst>
        </pc:picChg>
      </pc:sldChg>
      <pc:sldChg chg="addSp delSp modSp add mod delAnim modAnim">
        <pc:chgData name="Dan Hunter" userId="942d7e32ec73428a" providerId="LiveId" clId="{2FA3463C-E282-45DA-957A-D017478CA386}" dt="2020-09-15T13:48:59.276" v="5272"/>
        <pc:sldMkLst>
          <pc:docMk/>
          <pc:sldMk cId="195423383" sldId="294"/>
        </pc:sldMkLst>
        <pc:spChg chg="mod">
          <ac:chgData name="Dan Hunter" userId="942d7e32ec73428a" providerId="LiveId" clId="{2FA3463C-E282-45DA-957A-D017478CA386}" dt="2020-09-14T19:51:55.342" v="3935" actId="207"/>
          <ac:spMkLst>
            <pc:docMk/>
            <pc:sldMk cId="195423383" sldId="294"/>
            <ac:spMk id="5" creationId="{56D5064E-C507-4551-9180-F4D1D0575CD6}"/>
          </ac:spMkLst>
        </pc:spChg>
        <pc:spChg chg="del mod">
          <ac:chgData name="Dan Hunter" userId="942d7e32ec73428a" providerId="LiveId" clId="{2FA3463C-E282-45DA-957A-D017478CA386}" dt="2020-09-14T19:49:45.872" v="3904" actId="478"/>
          <ac:spMkLst>
            <pc:docMk/>
            <pc:sldMk cId="195423383" sldId="294"/>
            <ac:spMk id="7" creationId="{013CAF2E-BD0D-4326-BAA3-6E0E4AAF1C93}"/>
          </ac:spMkLst>
        </pc:spChg>
        <pc:spChg chg="del">
          <ac:chgData name="Dan Hunter" userId="942d7e32ec73428a" providerId="LiveId" clId="{2FA3463C-E282-45DA-957A-D017478CA386}" dt="2020-09-14T19:49:45.872" v="3904" actId="478"/>
          <ac:spMkLst>
            <pc:docMk/>
            <pc:sldMk cId="195423383" sldId="294"/>
            <ac:spMk id="8" creationId="{A1549270-195F-4AF3-9D3D-A0331A41C5A9}"/>
          </ac:spMkLst>
        </pc:spChg>
        <pc:spChg chg="del">
          <ac:chgData name="Dan Hunter" userId="942d7e32ec73428a" providerId="LiveId" clId="{2FA3463C-E282-45DA-957A-D017478CA386}" dt="2020-09-14T19:49:45.872" v="3904" actId="478"/>
          <ac:spMkLst>
            <pc:docMk/>
            <pc:sldMk cId="195423383" sldId="294"/>
            <ac:spMk id="9" creationId="{070E79D6-EC46-4D00-9019-473431692BF4}"/>
          </ac:spMkLst>
        </pc:spChg>
        <pc:spChg chg="del">
          <ac:chgData name="Dan Hunter" userId="942d7e32ec73428a" providerId="LiveId" clId="{2FA3463C-E282-45DA-957A-D017478CA386}" dt="2020-09-14T19:49:45.872" v="3904" actId="478"/>
          <ac:spMkLst>
            <pc:docMk/>
            <pc:sldMk cId="195423383" sldId="294"/>
            <ac:spMk id="10" creationId="{BB0C63DD-176B-455D-A616-67BCC4A7B386}"/>
          </ac:spMkLst>
        </pc:spChg>
        <pc:spChg chg="del">
          <ac:chgData name="Dan Hunter" userId="942d7e32ec73428a" providerId="LiveId" clId="{2FA3463C-E282-45DA-957A-D017478CA386}" dt="2020-09-14T19:49:45.872" v="3904" actId="478"/>
          <ac:spMkLst>
            <pc:docMk/>
            <pc:sldMk cId="195423383" sldId="294"/>
            <ac:spMk id="11" creationId="{BC1E1C13-F87D-427B-BA88-A76F16E90F09}"/>
          </ac:spMkLst>
        </pc:spChg>
        <pc:spChg chg="del">
          <ac:chgData name="Dan Hunter" userId="942d7e32ec73428a" providerId="LiveId" clId="{2FA3463C-E282-45DA-957A-D017478CA386}" dt="2020-09-14T19:49:45.872" v="3904" actId="478"/>
          <ac:spMkLst>
            <pc:docMk/>
            <pc:sldMk cId="195423383" sldId="294"/>
            <ac:spMk id="12" creationId="{66F2BD9C-D1D9-4EEC-B7AB-307AD5B6FC74}"/>
          </ac:spMkLst>
        </pc:spChg>
        <pc:spChg chg="del mod">
          <ac:chgData name="Dan Hunter" userId="942d7e32ec73428a" providerId="LiveId" clId="{2FA3463C-E282-45DA-957A-D017478CA386}" dt="2020-09-14T19:49:45.872" v="3904" actId="478"/>
          <ac:spMkLst>
            <pc:docMk/>
            <pc:sldMk cId="195423383" sldId="294"/>
            <ac:spMk id="13" creationId="{2AB9FD45-5A73-47DD-94F0-E469C712DCF1}"/>
          </ac:spMkLst>
        </pc:spChg>
        <pc:spChg chg="del mod">
          <ac:chgData name="Dan Hunter" userId="942d7e32ec73428a" providerId="LiveId" clId="{2FA3463C-E282-45DA-957A-D017478CA386}" dt="2020-09-14T19:49:45.872" v="3904" actId="478"/>
          <ac:spMkLst>
            <pc:docMk/>
            <pc:sldMk cId="195423383" sldId="294"/>
            <ac:spMk id="14" creationId="{2ED17851-8B94-423F-80F4-98A4E44E2A33}"/>
          </ac:spMkLst>
        </pc:spChg>
        <pc:spChg chg="del">
          <ac:chgData name="Dan Hunter" userId="942d7e32ec73428a" providerId="LiveId" clId="{2FA3463C-E282-45DA-957A-D017478CA386}" dt="2020-09-14T19:49:45.872" v="3904" actId="478"/>
          <ac:spMkLst>
            <pc:docMk/>
            <pc:sldMk cId="195423383" sldId="294"/>
            <ac:spMk id="15" creationId="{71C28E30-0C63-44E8-A788-5BA55C5276B8}"/>
          </ac:spMkLst>
        </pc:spChg>
        <pc:spChg chg="del">
          <ac:chgData name="Dan Hunter" userId="942d7e32ec73428a" providerId="LiveId" clId="{2FA3463C-E282-45DA-957A-D017478CA386}" dt="2020-09-14T19:49:45.872" v="3904" actId="478"/>
          <ac:spMkLst>
            <pc:docMk/>
            <pc:sldMk cId="195423383" sldId="294"/>
            <ac:spMk id="16" creationId="{4268164E-87B0-401B-90C4-B86217ADDD25}"/>
          </ac:spMkLst>
        </pc:spChg>
        <pc:spChg chg="del">
          <ac:chgData name="Dan Hunter" userId="942d7e32ec73428a" providerId="LiveId" clId="{2FA3463C-E282-45DA-957A-D017478CA386}" dt="2020-09-14T19:49:45.872" v="3904" actId="478"/>
          <ac:spMkLst>
            <pc:docMk/>
            <pc:sldMk cId="195423383" sldId="294"/>
            <ac:spMk id="17" creationId="{10D31C31-3DF8-4247-8427-4B892D30FFD6}"/>
          </ac:spMkLst>
        </pc:spChg>
        <pc:spChg chg="add mod">
          <ac:chgData name="Dan Hunter" userId="942d7e32ec73428a" providerId="LiveId" clId="{2FA3463C-E282-45DA-957A-D017478CA386}" dt="2020-09-14T19:51:41.070" v="3933" actId="1076"/>
          <ac:spMkLst>
            <pc:docMk/>
            <pc:sldMk cId="195423383" sldId="294"/>
            <ac:spMk id="18" creationId="{0A0B0CCF-EE95-4D8C-B84B-388E455A1938}"/>
          </ac:spMkLst>
        </pc:spChg>
        <pc:spChg chg="add mod">
          <ac:chgData name="Dan Hunter" userId="942d7e32ec73428a" providerId="LiveId" clId="{2FA3463C-E282-45DA-957A-D017478CA386}" dt="2020-09-14T19:51:30.846" v="3928" actId="1076"/>
          <ac:spMkLst>
            <pc:docMk/>
            <pc:sldMk cId="195423383" sldId="294"/>
            <ac:spMk id="19" creationId="{CBCE98A5-AB9C-44B0-8A73-36C048D33518}"/>
          </ac:spMkLst>
        </pc:spChg>
        <pc:spChg chg="add mod">
          <ac:chgData name="Dan Hunter" userId="942d7e32ec73428a" providerId="LiveId" clId="{2FA3463C-E282-45DA-957A-D017478CA386}" dt="2020-09-14T19:51:26.528" v="3926" actId="1076"/>
          <ac:spMkLst>
            <pc:docMk/>
            <pc:sldMk cId="195423383" sldId="294"/>
            <ac:spMk id="20" creationId="{0A5A2058-4CBF-4A4C-9257-51BB278CE6E4}"/>
          </ac:spMkLst>
        </pc:spChg>
        <pc:spChg chg="add mod">
          <ac:chgData name="Dan Hunter" userId="942d7e32ec73428a" providerId="LiveId" clId="{2FA3463C-E282-45DA-957A-D017478CA386}" dt="2020-09-14T19:50:28.863" v="3911"/>
          <ac:spMkLst>
            <pc:docMk/>
            <pc:sldMk cId="195423383" sldId="294"/>
            <ac:spMk id="21" creationId="{FC6E49EE-A56B-4EAE-A319-9BD4C65C7398}"/>
          </ac:spMkLst>
        </pc:spChg>
        <pc:spChg chg="add mod">
          <ac:chgData name="Dan Hunter" userId="942d7e32ec73428a" providerId="LiveId" clId="{2FA3463C-E282-45DA-957A-D017478CA386}" dt="2020-09-14T19:51:20.685" v="3924" actId="1076"/>
          <ac:spMkLst>
            <pc:docMk/>
            <pc:sldMk cId="195423383" sldId="294"/>
            <ac:spMk id="22" creationId="{132F0D9C-B5C0-4090-AE7D-E82D686FB186}"/>
          </ac:spMkLst>
        </pc:spChg>
        <pc:spChg chg="add mod">
          <ac:chgData name="Dan Hunter" userId="942d7e32ec73428a" providerId="LiveId" clId="{2FA3463C-E282-45DA-957A-D017478CA386}" dt="2020-09-14T19:51:29.202" v="3927" actId="1076"/>
          <ac:spMkLst>
            <pc:docMk/>
            <pc:sldMk cId="195423383" sldId="294"/>
            <ac:spMk id="23" creationId="{911E648D-1D9F-46C2-924D-9D580BB5A7E0}"/>
          </ac:spMkLst>
        </pc:spChg>
        <pc:spChg chg="add mod">
          <ac:chgData name="Dan Hunter" userId="942d7e32ec73428a" providerId="LiveId" clId="{2FA3463C-E282-45DA-957A-D017478CA386}" dt="2020-09-14T19:51:37.136" v="3931" actId="1076"/>
          <ac:spMkLst>
            <pc:docMk/>
            <pc:sldMk cId="195423383" sldId="294"/>
            <ac:spMk id="24" creationId="{464BD990-4B7D-4B9F-BFFB-E0AB3B239C68}"/>
          </ac:spMkLst>
        </pc:spChg>
        <pc:spChg chg="add mod">
          <ac:chgData name="Dan Hunter" userId="942d7e32ec73428a" providerId="LiveId" clId="{2FA3463C-E282-45DA-957A-D017478CA386}" dt="2020-09-14T19:51:39.230" v="3932" actId="1076"/>
          <ac:spMkLst>
            <pc:docMk/>
            <pc:sldMk cId="195423383" sldId="294"/>
            <ac:spMk id="25" creationId="{FD58B8FA-E2A1-468E-BB74-137A511D3475}"/>
          </ac:spMkLst>
        </pc:spChg>
        <pc:spChg chg="add mod">
          <ac:chgData name="Dan Hunter" userId="942d7e32ec73428a" providerId="LiveId" clId="{2FA3463C-E282-45DA-957A-D017478CA386}" dt="2020-09-14T19:51:32.578" v="3929" actId="1076"/>
          <ac:spMkLst>
            <pc:docMk/>
            <pc:sldMk cId="195423383" sldId="294"/>
            <ac:spMk id="26" creationId="{0777EBBD-4289-492B-A3E0-922DB19F2B86}"/>
          </ac:spMkLst>
        </pc:spChg>
        <pc:spChg chg="add mod">
          <ac:chgData name="Dan Hunter" userId="942d7e32ec73428a" providerId="LiveId" clId="{2FA3463C-E282-45DA-957A-D017478CA386}" dt="2020-09-14T19:51:22.614" v="3925" actId="1076"/>
          <ac:spMkLst>
            <pc:docMk/>
            <pc:sldMk cId="195423383" sldId="294"/>
            <ac:spMk id="27" creationId="{0EC48F1A-BDD5-4D7C-B855-A6EF0DF2FA21}"/>
          </ac:spMkLst>
        </pc:spChg>
        <pc:spChg chg="add mod">
          <ac:chgData name="Dan Hunter" userId="942d7e32ec73428a" providerId="LiveId" clId="{2FA3463C-E282-45DA-957A-D017478CA386}" dt="2020-09-14T19:50:28.863" v="3911"/>
          <ac:spMkLst>
            <pc:docMk/>
            <pc:sldMk cId="195423383" sldId="294"/>
            <ac:spMk id="28" creationId="{8AD342F8-0CC5-42E2-8A5A-9F0294C8DB4D}"/>
          </ac:spMkLst>
        </pc:spChg>
      </pc:sldChg>
      <pc:sldChg chg="add del">
        <pc:chgData name="Dan Hunter" userId="942d7e32ec73428a" providerId="LiveId" clId="{2FA3463C-E282-45DA-957A-D017478CA386}" dt="2020-09-14T19:49:39.368" v="3902" actId="47"/>
        <pc:sldMkLst>
          <pc:docMk/>
          <pc:sldMk cId="1922100163" sldId="295"/>
        </pc:sldMkLst>
      </pc:sldChg>
      <pc:sldChg chg="addSp delSp modSp add mod modAnim">
        <pc:chgData name="Dan Hunter" userId="942d7e32ec73428a" providerId="LiveId" clId="{2FA3463C-E282-45DA-957A-D017478CA386}" dt="2020-09-15T13:48:53.899" v="5271"/>
        <pc:sldMkLst>
          <pc:docMk/>
          <pc:sldMk cId="2957392599" sldId="295"/>
        </pc:sldMkLst>
        <pc:spChg chg="add del mod">
          <ac:chgData name="Dan Hunter" userId="942d7e32ec73428a" providerId="LiveId" clId="{2FA3463C-E282-45DA-957A-D017478CA386}" dt="2020-09-14T19:50:27.747" v="3910"/>
          <ac:spMkLst>
            <pc:docMk/>
            <pc:sldMk cId="2957392599" sldId="295"/>
            <ac:spMk id="4" creationId="{CBDE2865-055B-4939-BAD0-B14548069D81}"/>
          </ac:spMkLst>
        </pc:spChg>
        <pc:spChg chg="mod">
          <ac:chgData name="Dan Hunter" userId="942d7e32ec73428a" providerId="LiveId" clId="{2FA3463C-E282-45DA-957A-D017478CA386}" dt="2020-09-14T19:52:05.867" v="3938" actId="207"/>
          <ac:spMkLst>
            <pc:docMk/>
            <pc:sldMk cId="2957392599" sldId="295"/>
            <ac:spMk id="5" creationId="{56D5064E-C507-4551-9180-F4D1D0575CD6}"/>
          </ac:spMkLst>
        </pc:spChg>
        <pc:spChg chg="add del mod">
          <ac:chgData name="Dan Hunter" userId="942d7e32ec73428a" providerId="LiveId" clId="{2FA3463C-E282-45DA-957A-D017478CA386}" dt="2020-09-14T19:50:27.747" v="3910"/>
          <ac:spMkLst>
            <pc:docMk/>
            <pc:sldMk cId="2957392599" sldId="295"/>
            <ac:spMk id="6" creationId="{A6DC2CF9-4C08-4F45-8F79-7A13A37ABEBD}"/>
          </ac:spMkLst>
        </pc:spChg>
        <pc:spChg chg="add del mod">
          <ac:chgData name="Dan Hunter" userId="942d7e32ec73428a" providerId="LiveId" clId="{2FA3463C-E282-45DA-957A-D017478CA386}" dt="2020-09-14T19:50:27.747" v="3910"/>
          <ac:spMkLst>
            <pc:docMk/>
            <pc:sldMk cId="2957392599" sldId="295"/>
            <ac:spMk id="7" creationId="{9C771789-0431-4A86-B43B-E909EDC46797}"/>
          </ac:spMkLst>
        </pc:spChg>
        <pc:spChg chg="add del mod">
          <ac:chgData name="Dan Hunter" userId="942d7e32ec73428a" providerId="LiveId" clId="{2FA3463C-E282-45DA-957A-D017478CA386}" dt="2020-09-14T19:50:27.747" v="3910"/>
          <ac:spMkLst>
            <pc:docMk/>
            <pc:sldMk cId="2957392599" sldId="295"/>
            <ac:spMk id="8" creationId="{720FBB33-9817-49C2-A7E7-4B0D9B2C0A97}"/>
          </ac:spMkLst>
        </pc:spChg>
        <pc:spChg chg="add del mod">
          <ac:chgData name="Dan Hunter" userId="942d7e32ec73428a" providerId="LiveId" clId="{2FA3463C-E282-45DA-957A-D017478CA386}" dt="2020-09-14T19:50:27.747" v="3910"/>
          <ac:spMkLst>
            <pc:docMk/>
            <pc:sldMk cId="2957392599" sldId="295"/>
            <ac:spMk id="9" creationId="{056F4512-6FB0-4849-806B-4E6A22FAC13F}"/>
          </ac:spMkLst>
        </pc:spChg>
        <pc:spChg chg="add del mod">
          <ac:chgData name="Dan Hunter" userId="942d7e32ec73428a" providerId="LiveId" clId="{2FA3463C-E282-45DA-957A-D017478CA386}" dt="2020-09-14T19:50:27.747" v="3910"/>
          <ac:spMkLst>
            <pc:docMk/>
            <pc:sldMk cId="2957392599" sldId="295"/>
            <ac:spMk id="10" creationId="{2267AD7E-EAEA-4364-BC9E-BD194754AE4B}"/>
          </ac:spMkLst>
        </pc:spChg>
        <pc:spChg chg="add del mod">
          <ac:chgData name="Dan Hunter" userId="942d7e32ec73428a" providerId="LiveId" clId="{2FA3463C-E282-45DA-957A-D017478CA386}" dt="2020-09-14T19:50:27.747" v="3910"/>
          <ac:spMkLst>
            <pc:docMk/>
            <pc:sldMk cId="2957392599" sldId="295"/>
            <ac:spMk id="11" creationId="{495969B1-687B-4A5B-A5B3-9F94DE3AC385}"/>
          </ac:spMkLst>
        </pc:spChg>
        <pc:spChg chg="add del mod">
          <ac:chgData name="Dan Hunter" userId="942d7e32ec73428a" providerId="LiveId" clId="{2FA3463C-E282-45DA-957A-D017478CA386}" dt="2020-09-14T19:50:27.747" v="3910"/>
          <ac:spMkLst>
            <pc:docMk/>
            <pc:sldMk cId="2957392599" sldId="295"/>
            <ac:spMk id="12" creationId="{F8DD6EB4-547E-41E7-A770-8E2A3CB50C98}"/>
          </ac:spMkLst>
        </pc:spChg>
        <pc:spChg chg="add del mod">
          <ac:chgData name="Dan Hunter" userId="942d7e32ec73428a" providerId="LiveId" clId="{2FA3463C-E282-45DA-957A-D017478CA386}" dt="2020-09-14T19:50:27.747" v="3910"/>
          <ac:spMkLst>
            <pc:docMk/>
            <pc:sldMk cId="2957392599" sldId="295"/>
            <ac:spMk id="13" creationId="{71AE297C-3F75-4EBC-AF48-6E06DD9178E4}"/>
          </ac:spMkLst>
        </pc:spChg>
        <pc:spChg chg="add del mod">
          <ac:chgData name="Dan Hunter" userId="942d7e32ec73428a" providerId="LiveId" clId="{2FA3463C-E282-45DA-957A-D017478CA386}" dt="2020-09-14T19:50:27.747" v="3910"/>
          <ac:spMkLst>
            <pc:docMk/>
            <pc:sldMk cId="2957392599" sldId="295"/>
            <ac:spMk id="14" creationId="{07FEA073-7FA3-4CA9-93BB-923A944E4E8B}"/>
          </ac:spMkLst>
        </pc:spChg>
        <pc:spChg chg="add del mod">
          <ac:chgData name="Dan Hunter" userId="942d7e32ec73428a" providerId="LiveId" clId="{2FA3463C-E282-45DA-957A-D017478CA386}" dt="2020-09-14T19:50:27.747" v="3910"/>
          <ac:spMkLst>
            <pc:docMk/>
            <pc:sldMk cId="2957392599" sldId="295"/>
            <ac:spMk id="15" creationId="{2968A174-85B2-4B98-BA8B-897B1638ED9B}"/>
          </ac:spMkLst>
        </pc:spChg>
        <pc:spChg chg="add mod">
          <ac:chgData name="Dan Hunter" userId="942d7e32ec73428a" providerId="LiveId" clId="{2FA3463C-E282-45DA-957A-D017478CA386}" dt="2020-09-14T19:51:12.942" v="3923" actId="1076"/>
          <ac:spMkLst>
            <pc:docMk/>
            <pc:sldMk cId="2957392599" sldId="295"/>
            <ac:spMk id="16" creationId="{978DC721-DB48-4BE3-88DD-9434E4DF6AC1}"/>
          </ac:spMkLst>
        </pc:spChg>
        <pc:spChg chg="add mod">
          <ac:chgData name="Dan Hunter" userId="942d7e32ec73428a" providerId="LiveId" clId="{2FA3463C-E282-45DA-957A-D017478CA386}" dt="2020-09-14T19:51:05.594" v="3920" actId="1076"/>
          <ac:spMkLst>
            <pc:docMk/>
            <pc:sldMk cId="2957392599" sldId="295"/>
            <ac:spMk id="17" creationId="{D6BA4839-7090-4C6A-85C4-3CA623B64A7F}"/>
          </ac:spMkLst>
        </pc:spChg>
        <pc:spChg chg="add mod">
          <ac:chgData name="Dan Hunter" userId="942d7e32ec73428a" providerId="LiveId" clId="{2FA3463C-E282-45DA-957A-D017478CA386}" dt="2020-09-14T19:50:59.278" v="3917" actId="1076"/>
          <ac:spMkLst>
            <pc:docMk/>
            <pc:sldMk cId="2957392599" sldId="295"/>
            <ac:spMk id="18" creationId="{FF3845C9-BA23-45D4-9AD3-838D23CF3163}"/>
          </ac:spMkLst>
        </pc:spChg>
        <pc:spChg chg="add mod">
          <ac:chgData name="Dan Hunter" userId="942d7e32ec73428a" providerId="LiveId" clId="{2FA3463C-E282-45DA-957A-D017478CA386}" dt="2020-09-14T19:50:42.953" v="3912"/>
          <ac:spMkLst>
            <pc:docMk/>
            <pc:sldMk cId="2957392599" sldId="295"/>
            <ac:spMk id="19" creationId="{067F3E99-4181-481F-88CE-D6BE7AB0E4EA}"/>
          </ac:spMkLst>
        </pc:spChg>
        <pc:spChg chg="add mod">
          <ac:chgData name="Dan Hunter" userId="942d7e32ec73428a" providerId="LiveId" clId="{2FA3463C-E282-45DA-957A-D017478CA386}" dt="2020-09-14T19:50:51.016" v="3914" actId="1076"/>
          <ac:spMkLst>
            <pc:docMk/>
            <pc:sldMk cId="2957392599" sldId="295"/>
            <ac:spMk id="20" creationId="{BBB20FFB-323F-4668-8C54-05299D60C56B}"/>
          </ac:spMkLst>
        </pc:spChg>
        <pc:spChg chg="add mod">
          <ac:chgData name="Dan Hunter" userId="942d7e32ec73428a" providerId="LiveId" clId="{2FA3463C-E282-45DA-957A-D017478CA386}" dt="2020-09-14T19:51:01.040" v="3918" actId="1076"/>
          <ac:spMkLst>
            <pc:docMk/>
            <pc:sldMk cId="2957392599" sldId="295"/>
            <ac:spMk id="21" creationId="{DEAC8720-4B82-41CA-A80A-41E539A23E1A}"/>
          </ac:spMkLst>
        </pc:spChg>
        <pc:spChg chg="add mod">
          <ac:chgData name="Dan Hunter" userId="942d7e32ec73428a" providerId="LiveId" clId="{2FA3463C-E282-45DA-957A-D017478CA386}" dt="2020-09-14T19:50:56.706" v="3916" actId="1076"/>
          <ac:spMkLst>
            <pc:docMk/>
            <pc:sldMk cId="2957392599" sldId="295"/>
            <ac:spMk id="22" creationId="{0DCD5234-2BE8-47F1-B391-11E22E91D6FE}"/>
          </ac:spMkLst>
        </pc:spChg>
        <pc:spChg chg="add mod">
          <ac:chgData name="Dan Hunter" userId="942d7e32ec73428a" providerId="LiveId" clId="{2FA3463C-E282-45DA-957A-D017478CA386}" dt="2020-09-14T19:51:07.851" v="3921" actId="1076"/>
          <ac:spMkLst>
            <pc:docMk/>
            <pc:sldMk cId="2957392599" sldId="295"/>
            <ac:spMk id="23" creationId="{64470F86-A338-4293-A7DC-041A396CC652}"/>
          </ac:spMkLst>
        </pc:spChg>
        <pc:spChg chg="add mod">
          <ac:chgData name="Dan Hunter" userId="942d7e32ec73428a" providerId="LiveId" clId="{2FA3463C-E282-45DA-957A-D017478CA386}" dt="2020-09-14T19:51:10.582" v="3922" actId="1076"/>
          <ac:spMkLst>
            <pc:docMk/>
            <pc:sldMk cId="2957392599" sldId="295"/>
            <ac:spMk id="24" creationId="{DDF722D0-AAD8-4C35-A7A8-F671668F2EE1}"/>
          </ac:spMkLst>
        </pc:spChg>
        <pc:spChg chg="add mod">
          <ac:chgData name="Dan Hunter" userId="942d7e32ec73428a" providerId="LiveId" clId="{2FA3463C-E282-45DA-957A-D017478CA386}" dt="2020-09-14T19:50:47.559" v="3913" actId="1076"/>
          <ac:spMkLst>
            <pc:docMk/>
            <pc:sldMk cId="2957392599" sldId="295"/>
            <ac:spMk id="25" creationId="{2F01090F-3450-4EA6-975D-75458B3E0EF1}"/>
          </ac:spMkLst>
        </pc:spChg>
        <pc:spChg chg="add mod">
          <ac:chgData name="Dan Hunter" userId="942d7e32ec73428a" providerId="LiveId" clId="{2FA3463C-E282-45DA-957A-D017478CA386}" dt="2020-09-14T19:50:52.528" v="3915" actId="1076"/>
          <ac:spMkLst>
            <pc:docMk/>
            <pc:sldMk cId="2957392599" sldId="295"/>
            <ac:spMk id="26" creationId="{EACA403F-1305-452D-A7E5-EBD7E1418CBF}"/>
          </ac:spMkLst>
        </pc:spChg>
      </pc:sldChg>
      <pc:sldChg chg="modSp add mod">
        <pc:chgData name="Dan Hunter" userId="942d7e32ec73428a" providerId="LiveId" clId="{2FA3463C-E282-45DA-957A-D017478CA386}" dt="2020-09-15T07:36:36.482" v="3949" actId="207"/>
        <pc:sldMkLst>
          <pc:docMk/>
          <pc:sldMk cId="2237389993" sldId="296"/>
        </pc:sldMkLst>
        <pc:spChg chg="mod">
          <ac:chgData name="Dan Hunter" userId="942d7e32ec73428a" providerId="LiveId" clId="{2FA3463C-E282-45DA-957A-D017478CA386}" dt="2020-09-15T07:36:36.482" v="3949" actId="207"/>
          <ac:spMkLst>
            <pc:docMk/>
            <pc:sldMk cId="2237389993" sldId="296"/>
            <ac:spMk id="3" creationId="{BA74249A-115B-4875-8B3E-699B14292E52}"/>
          </ac:spMkLst>
        </pc:spChg>
      </pc:sldChg>
      <pc:sldChg chg="addSp delSp modSp add mod ord">
        <pc:chgData name="Dan Hunter" userId="942d7e32ec73428a" providerId="LiveId" clId="{2FA3463C-E282-45DA-957A-D017478CA386}" dt="2020-09-15T08:55:04.503" v="4083" actId="20577"/>
        <pc:sldMkLst>
          <pc:docMk/>
          <pc:sldMk cId="3574963515" sldId="297"/>
        </pc:sldMkLst>
        <pc:spChg chg="add mod">
          <ac:chgData name="Dan Hunter" userId="942d7e32ec73428a" providerId="LiveId" clId="{2FA3463C-E282-45DA-957A-D017478CA386}" dt="2020-09-15T08:54:41.814" v="4049" actId="14100"/>
          <ac:spMkLst>
            <pc:docMk/>
            <pc:sldMk cId="3574963515" sldId="297"/>
            <ac:spMk id="13" creationId="{8E0B8AEB-D54F-45A4-8459-F572EBF1EA9B}"/>
          </ac:spMkLst>
        </pc:spChg>
        <pc:spChg chg="add mod">
          <ac:chgData name="Dan Hunter" userId="942d7e32ec73428a" providerId="LiveId" clId="{2FA3463C-E282-45DA-957A-D017478CA386}" dt="2020-09-15T08:54:51.242" v="4071" actId="1076"/>
          <ac:spMkLst>
            <pc:docMk/>
            <pc:sldMk cId="3574963515" sldId="297"/>
            <ac:spMk id="15" creationId="{D5A2E0F1-3863-436B-9723-B48FF02E594B}"/>
          </ac:spMkLst>
        </pc:spChg>
        <pc:spChg chg="add mod">
          <ac:chgData name="Dan Hunter" userId="942d7e32ec73428a" providerId="LiveId" clId="{2FA3463C-E282-45DA-957A-D017478CA386}" dt="2020-09-15T08:55:02.016" v="4075" actId="1076"/>
          <ac:spMkLst>
            <pc:docMk/>
            <pc:sldMk cId="3574963515" sldId="297"/>
            <ac:spMk id="17" creationId="{00256FDF-7C84-4F5B-B263-5B47DB560D55}"/>
          </ac:spMkLst>
        </pc:spChg>
        <pc:spChg chg="add mod">
          <ac:chgData name="Dan Hunter" userId="942d7e32ec73428a" providerId="LiveId" clId="{2FA3463C-E282-45DA-957A-D017478CA386}" dt="2020-09-15T08:55:04.503" v="4083" actId="20577"/>
          <ac:spMkLst>
            <pc:docMk/>
            <pc:sldMk cId="3574963515" sldId="297"/>
            <ac:spMk id="19" creationId="{2522B184-2310-472C-AF8E-3575BBBCC889}"/>
          </ac:spMkLst>
        </pc:spChg>
        <pc:grpChg chg="add mod">
          <ac:chgData name="Dan Hunter" userId="942d7e32ec73428a" providerId="LiveId" clId="{2FA3463C-E282-45DA-957A-D017478CA386}" dt="2020-09-15T08:54:17.804" v="4039" actId="12788"/>
          <ac:grpSpMkLst>
            <pc:docMk/>
            <pc:sldMk cId="3574963515" sldId="297"/>
            <ac:grpSpMk id="12" creationId="{745CC791-61FC-460F-A0BC-A70B3C077741}"/>
          </ac:grpSpMkLst>
        </pc:grpChg>
        <pc:picChg chg="del">
          <ac:chgData name="Dan Hunter" userId="942d7e32ec73428a" providerId="LiveId" clId="{2FA3463C-E282-45DA-957A-D017478CA386}" dt="2020-09-15T08:52:30.966" v="4017" actId="478"/>
          <ac:picMkLst>
            <pc:docMk/>
            <pc:sldMk cId="3574963515" sldId="297"/>
            <ac:picMk id="3" creationId="{0A4D3099-3BD7-49EC-84B7-E146879FFF5D}"/>
          </ac:picMkLst>
        </pc:picChg>
        <pc:picChg chg="add del mod">
          <ac:chgData name="Dan Hunter" userId="942d7e32ec73428a" providerId="LiveId" clId="{2FA3463C-E282-45DA-957A-D017478CA386}" dt="2020-09-15T08:54:22.892" v="4041" actId="1076"/>
          <ac:picMkLst>
            <pc:docMk/>
            <pc:sldMk cId="3574963515" sldId="297"/>
            <ac:picMk id="4" creationId="{6D1D2013-16BC-48EB-A0AC-40715786DA24}"/>
          </ac:picMkLst>
        </pc:picChg>
        <pc:picChg chg="mod">
          <ac:chgData name="Dan Hunter" userId="942d7e32ec73428a" providerId="LiveId" clId="{2FA3463C-E282-45DA-957A-D017478CA386}" dt="2020-09-15T08:54:20.670" v="4040" actId="1076"/>
          <ac:picMkLst>
            <pc:docMk/>
            <pc:sldMk cId="3574963515" sldId="297"/>
            <ac:picMk id="5" creationId="{E57C7C58-284F-4AD4-8C96-3561ED7CE1B6}"/>
          </ac:picMkLst>
        </pc:picChg>
        <pc:picChg chg="del">
          <ac:chgData name="Dan Hunter" userId="942d7e32ec73428a" providerId="LiveId" clId="{2FA3463C-E282-45DA-957A-D017478CA386}" dt="2020-09-15T08:52:13.942" v="4008" actId="478"/>
          <ac:picMkLst>
            <pc:docMk/>
            <pc:sldMk cId="3574963515" sldId="297"/>
            <ac:picMk id="6" creationId="{497BE2B6-BA01-40AA-8901-157715E764C9}"/>
          </ac:picMkLst>
        </pc:picChg>
        <pc:picChg chg="del">
          <ac:chgData name="Dan Hunter" userId="942d7e32ec73428a" providerId="LiveId" clId="{2FA3463C-E282-45DA-957A-D017478CA386}" dt="2020-09-15T08:52:09.919" v="4005" actId="478"/>
          <ac:picMkLst>
            <pc:docMk/>
            <pc:sldMk cId="3574963515" sldId="297"/>
            <ac:picMk id="7" creationId="{D5ED43EE-F647-435A-BE1C-E2F6FA94D154}"/>
          </ac:picMkLst>
        </pc:picChg>
        <pc:picChg chg="del">
          <ac:chgData name="Dan Hunter" userId="942d7e32ec73428a" providerId="LiveId" clId="{2FA3463C-E282-45DA-957A-D017478CA386}" dt="2020-09-15T08:52:09.919" v="4005" actId="478"/>
          <ac:picMkLst>
            <pc:docMk/>
            <pc:sldMk cId="3574963515" sldId="297"/>
            <ac:picMk id="8" creationId="{04CE99D1-590D-4C1C-89E4-565F10DD966A}"/>
          </ac:picMkLst>
        </pc:picChg>
        <pc:picChg chg="add del mod">
          <ac:chgData name="Dan Hunter" userId="942d7e32ec73428a" providerId="LiveId" clId="{2FA3463C-E282-45DA-957A-D017478CA386}" dt="2020-09-15T08:53:37.614" v="4025" actId="478"/>
          <ac:picMkLst>
            <pc:docMk/>
            <pc:sldMk cId="3574963515" sldId="297"/>
            <ac:picMk id="9" creationId="{8C858A48-535F-441E-B09F-34EEBC889BFC}"/>
          </ac:picMkLst>
        </pc:picChg>
        <pc:picChg chg="add del mod">
          <ac:chgData name="Dan Hunter" userId="942d7e32ec73428a" providerId="LiveId" clId="{2FA3463C-E282-45DA-957A-D017478CA386}" dt="2020-09-15T08:54:15.514" v="4038" actId="164"/>
          <ac:picMkLst>
            <pc:docMk/>
            <pc:sldMk cId="3574963515" sldId="297"/>
            <ac:picMk id="10" creationId="{A1336782-8FAA-4341-9E57-A2CDA29BAE67}"/>
          </ac:picMkLst>
        </pc:picChg>
        <pc:picChg chg="add mod modCrop">
          <ac:chgData name="Dan Hunter" userId="942d7e32ec73428a" providerId="LiveId" clId="{2FA3463C-E282-45DA-957A-D017478CA386}" dt="2020-09-15T08:54:15.514" v="4038" actId="164"/>
          <ac:picMkLst>
            <pc:docMk/>
            <pc:sldMk cId="3574963515" sldId="297"/>
            <ac:picMk id="11" creationId="{79C612B8-1014-4658-A21A-CE26ED248304}"/>
          </ac:picMkLst>
        </pc:picChg>
      </pc:sldChg>
      <pc:sldChg chg="new del">
        <pc:chgData name="Dan Hunter" userId="942d7e32ec73428a" providerId="LiveId" clId="{2FA3463C-E282-45DA-957A-D017478CA386}" dt="2020-09-15T12:00:03.659" v="4255" actId="47"/>
        <pc:sldMkLst>
          <pc:docMk/>
          <pc:sldMk cId="2738597460" sldId="298"/>
        </pc:sldMkLst>
      </pc:sldChg>
      <pc:sldChg chg="addSp delSp modSp add mod">
        <pc:chgData name="Dan Hunter" userId="942d7e32ec73428a" providerId="LiveId" clId="{2FA3463C-E282-45DA-957A-D017478CA386}" dt="2020-09-15T12:26:08.766" v="5269"/>
        <pc:sldMkLst>
          <pc:docMk/>
          <pc:sldMk cId="2007409759" sldId="299"/>
        </pc:sldMkLst>
        <pc:spChg chg="del">
          <ac:chgData name="Dan Hunter" userId="942d7e32ec73428a" providerId="LiveId" clId="{2FA3463C-E282-45DA-957A-D017478CA386}" dt="2020-09-15T12:00:06.046" v="4256" actId="478"/>
          <ac:spMkLst>
            <pc:docMk/>
            <pc:sldMk cId="2007409759" sldId="299"/>
            <ac:spMk id="3" creationId="{BA74249A-115B-4875-8B3E-699B14292E52}"/>
          </ac:spMkLst>
        </pc:spChg>
        <pc:spChg chg="add del mod">
          <ac:chgData name="Dan Hunter" userId="942d7e32ec73428a" providerId="LiveId" clId="{2FA3463C-E282-45DA-957A-D017478CA386}" dt="2020-09-15T12:00:10.100" v="4257" actId="478"/>
          <ac:spMkLst>
            <pc:docMk/>
            <pc:sldMk cId="2007409759" sldId="299"/>
            <ac:spMk id="5" creationId="{8DC5ACA9-FC2B-4E3C-9BD5-9E745CD686C3}"/>
          </ac:spMkLst>
        </pc:spChg>
        <pc:spChg chg="add del mod">
          <ac:chgData name="Dan Hunter" userId="942d7e32ec73428a" providerId="LiveId" clId="{2FA3463C-E282-45DA-957A-D017478CA386}" dt="2020-09-15T12:05:59.469" v="4369" actId="478"/>
          <ac:spMkLst>
            <pc:docMk/>
            <pc:sldMk cId="2007409759" sldId="299"/>
            <ac:spMk id="6" creationId="{4BB2A647-1DF6-4FCA-B57F-B1516F250D8F}"/>
          </ac:spMkLst>
        </pc:spChg>
        <pc:spChg chg="add mod">
          <ac:chgData name="Dan Hunter" userId="942d7e32ec73428a" providerId="LiveId" clId="{2FA3463C-E282-45DA-957A-D017478CA386}" dt="2020-09-15T12:25:57.170" v="5268" actId="20577"/>
          <ac:spMkLst>
            <pc:docMk/>
            <pc:sldMk cId="2007409759" sldId="299"/>
            <ac:spMk id="17" creationId="{77667EB5-F88E-41DF-8D9D-E402BFC5F25D}"/>
          </ac:spMkLst>
        </pc:spChg>
        <pc:spChg chg="add del mod">
          <ac:chgData name="Dan Hunter" userId="942d7e32ec73428a" providerId="LiveId" clId="{2FA3463C-E282-45DA-957A-D017478CA386}" dt="2020-09-15T12:06:01.420" v="4370" actId="478"/>
          <ac:spMkLst>
            <pc:docMk/>
            <pc:sldMk cId="2007409759" sldId="299"/>
            <ac:spMk id="19" creationId="{77015C86-452F-49E3-AAC3-0D515D680C22}"/>
          </ac:spMkLst>
        </pc:spChg>
        <pc:grpChg chg="add del mod">
          <ac:chgData name="Dan Hunter" userId="942d7e32ec73428a" providerId="LiveId" clId="{2FA3463C-E282-45DA-957A-D017478CA386}" dt="2020-09-15T12:10:34.015" v="4701" actId="478"/>
          <ac:grpSpMkLst>
            <pc:docMk/>
            <pc:sldMk cId="2007409759" sldId="299"/>
            <ac:grpSpMk id="7" creationId="{A0FFAE5A-C85F-4054-AB06-A2D11731744D}"/>
          </ac:grpSpMkLst>
        </pc:grpChg>
        <pc:grpChg chg="add mod">
          <ac:chgData name="Dan Hunter" userId="942d7e32ec73428a" providerId="LiveId" clId="{2FA3463C-E282-45DA-957A-D017478CA386}" dt="2020-09-15T12:25:30.041" v="5234" actId="1076"/>
          <ac:grpSpMkLst>
            <pc:docMk/>
            <pc:sldMk cId="2007409759" sldId="299"/>
            <ac:grpSpMk id="127" creationId="{07279301-8DFF-4189-8675-5414227F1AAA}"/>
          </ac:grpSpMkLst>
        </pc:grpChg>
        <pc:graphicFrameChg chg="add mod modGraphic">
          <ac:chgData name="Dan Hunter" userId="942d7e32ec73428a" providerId="LiveId" clId="{2FA3463C-E282-45DA-957A-D017478CA386}" dt="2020-09-15T12:26:08.766" v="5269"/>
          <ac:graphicFrameMkLst>
            <pc:docMk/>
            <pc:sldMk cId="2007409759" sldId="299"/>
            <ac:graphicFrameMk id="20" creationId="{6F676177-84E2-4B8C-AB3E-68FD8020626B}"/>
          </ac:graphicFrameMkLst>
        </pc:graphicFrameChg>
        <pc:picChg chg="mod">
          <ac:chgData name="Dan Hunter" userId="942d7e32ec73428a" providerId="LiveId" clId="{2FA3463C-E282-45DA-957A-D017478CA386}" dt="2020-09-15T12:03:39.076" v="4258"/>
          <ac:picMkLst>
            <pc:docMk/>
            <pc:sldMk cId="2007409759" sldId="299"/>
            <ac:picMk id="8" creationId="{0C26386F-65AE-49C1-9310-8A1B4968FF43}"/>
          </ac:picMkLst>
        </pc:picChg>
        <pc:picChg chg="mod">
          <ac:chgData name="Dan Hunter" userId="942d7e32ec73428a" providerId="LiveId" clId="{2FA3463C-E282-45DA-957A-D017478CA386}" dt="2020-09-15T12:03:39.076" v="4258"/>
          <ac:picMkLst>
            <pc:docMk/>
            <pc:sldMk cId="2007409759" sldId="299"/>
            <ac:picMk id="9" creationId="{62BD5164-FF60-4B79-97E6-F6BFEC48760F}"/>
          </ac:picMkLst>
        </pc:picChg>
        <pc:picChg chg="mod">
          <ac:chgData name="Dan Hunter" userId="942d7e32ec73428a" providerId="LiveId" clId="{2FA3463C-E282-45DA-957A-D017478CA386}" dt="2020-09-15T12:03:39.076" v="4258"/>
          <ac:picMkLst>
            <pc:docMk/>
            <pc:sldMk cId="2007409759" sldId="299"/>
            <ac:picMk id="10" creationId="{2E57301C-B851-4CA2-A0AB-16D759F2C829}"/>
          </ac:picMkLst>
        </pc:picChg>
        <pc:picChg chg="mod">
          <ac:chgData name="Dan Hunter" userId="942d7e32ec73428a" providerId="LiveId" clId="{2FA3463C-E282-45DA-957A-D017478CA386}" dt="2020-09-15T12:03:39.076" v="4258"/>
          <ac:picMkLst>
            <pc:docMk/>
            <pc:sldMk cId="2007409759" sldId="299"/>
            <ac:picMk id="11" creationId="{138FC049-BB94-4C2C-9531-6C3097FAB4FC}"/>
          </ac:picMkLst>
        </pc:picChg>
        <pc:picChg chg="mod">
          <ac:chgData name="Dan Hunter" userId="942d7e32ec73428a" providerId="LiveId" clId="{2FA3463C-E282-45DA-957A-D017478CA386}" dt="2020-09-15T12:03:39.076" v="4258"/>
          <ac:picMkLst>
            <pc:docMk/>
            <pc:sldMk cId="2007409759" sldId="299"/>
            <ac:picMk id="12" creationId="{6ADD166C-46D0-4D8B-9E41-E9DC389A7D7B}"/>
          </ac:picMkLst>
        </pc:picChg>
        <pc:picChg chg="add mod">
          <ac:chgData name="Dan Hunter" userId="942d7e32ec73428a" providerId="LiveId" clId="{2FA3463C-E282-45DA-957A-D017478CA386}" dt="2020-09-15T12:09:27.065" v="4592" actId="27957"/>
          <ac:picMkLst>
            <pc:docMk/>
            <pc:sldMk cId="2007409759" sldId="299"/>
            <ac:picMk id="13" creationId="{F6019B74-434B-4149-BBE7-11157FC81B9A}"/>
          </ac:picMkLst>
        </pc:picChg>
        <pc:picChg chg="mod">
          <ac:chgData name="Dan Hunter" userId="942d7e32ec73428a" providerId="LiveId" clId="{2FA3463C-E282-45DA-957A-D017478CA386}" dt="2020-09-15T12:03:39.076" v="4258"/>
          <ac:picMkLst>
            <pc:docMk/>
            <pc:sldMk cId="2007409759" sldId="299"/>
            <ac:picMk id="14" creationId="{09CA3FA9-58DC-4549-9B2C-C4ED1C0733C1}"/>
          </ac:picMkLst>
        </pc:picChg>
        <pc:picChg chg="mod">
          <ac:chgData name="Dan Hunter" userId="942d7e32ec73428a" providerId="LiveId" clId="{2FA3463C-E282-45DA-957A-D017478CA386}" dt="2020-09-15T12:03:39.076" v="4258"/>
          <ac:picMkLst>
            <pc:docMk/>
            <pc:sldMk cId="2007409759" sldId="299"/>
            <ac:picMk id="15" creationId="{5FE9F6A9-C320-4DA9-9386-131DF55C21B7}"/>
          </ac:picMkLst>
        </pc:picChg>
        <pc:picChg chg="mod">
          <ac:chgData name="Dan Hunter" userId="942d7e32ec73428a" providerId="LiveId" clId="{2FA3463C-E282-45DA-957A-D017478CA386}" dt="2020-09-15T12:03:39.076" v="4258"/>
          <ac:picMkLst>
            <pc:docMk/>
            <pc:sldMk cId="2007409759" sldId="299"/>
            <ac:picMk id="16" creationId="{4F4768F8-3521-4C24-87DD-A6B3CDB70AA9}"/>
          </ac:picMkLst>
        </pc:picChg>
        <pc:picChg chg="add mod">
          <ac:chgData name="Dan Hunter" userId="942d7e32ec73428a" providerId="LiveId" clId="{2FA3463C-E282-45DA-957A-D017478CA386}" dt="2020-09-15T12:25:22.276" v="5233" actId="164"/>
          <ac:picMkLst>
            <pc:docMk/>
            <pc:sldMk cId="2007409759" sldId="299"/>
            <ac:picMk id="22" creationId="{704FC6AD-1D42-4781-93AB-F8BCAEA68B0F}"/>
          </ac:picMkLst>
        </pc:picChg>
        <pc:picChg chg="add mod">
          <ac:chgData name="Dan Hunter" userId="942d7e32ec73428a" providerId="LiveId" clId="{2FA3463C-E282-45DA-957A-D017478CA386}" dt="2020-09-15T12:25:22.276" v="5233" actId="164"/>
          <ac:picMkLst>
            <pc:docMk/>
            <pc:sldMk cId="2007409759" sldId="299"/>
            <ac:picMk id="24" creationId="{C671B9AC-CA8E-4AF6-9698-1911BBFFB8FC}"/>
          </ac:picMkLst>
        </pc:picChg>
        <pc:picChg chg="add mod">
          <ac:chgData name="Dan Hunter" userId="942d7e32ec73428a" providerId="LiveId" clId="{2FA3463C-E282-45DA-957A-D017478CA386}" dt="2020-09-15T12:25:22.276" v="5233" actId="164"/>
          <ac:picMkLst>
            <pc:docMk/>
            <pc:sldMk cId="2007409759" sldId="299"/>
            <ac:picMk id="26" creationId="{34E04673-B208-450E-B428-C251ABDF220D}"/>
          </ac:picMkLst>
        </pc:picChg>
        <pc:picChg chg="add del mod">
          <ac:chgData name="Dan Hunter" userId="942d7e32ec73428a" providerId="LiveId" clId="{2FA3463C-E282-45DA-957A-D017478CA386}" dt="2020-09-15T12:20:21.274" v="5189" actId="478"/>
          <ac:picMkLst>
            <pc:docMk/>
            <pc:sldMk cId="2007409759" sldId="299"/>
            <ac:picMk id="28" creationId="{592F3964-1C12-4640-803D-64BBD20CECDD}"/>
          </ac:picMkLst>
        </pc:picChg>
        <pc:picChg chg="add del mod">
          <ac:chgData name="Dan Hunter" userId="942d7e32ec73428a" providerId="LiveId" clId="{2FA3463C-E282-45DA-957A-D017478CA386}" dt="2020-09-15T12:20:21.274" v="5189" actId="478"/>
          <ac:picMkLst>
            <pc:docMk/>
            <pc:sldMk cId="2007409759" sldId="299"/>
            <ac:picMk id="30" creationId="{CBF24DD0-3F07-4812-9EC7-0C3527DAF2CC}"/>
          </ac:picMkLst>
        </pc:picChg>
        <pc:picChg chg="add del mod">
          <ac:chgData name="Dan Hunter" userId="942d7e32ec73428a" providerId="LiveId" clId="{2FA3463C-E282-45DA-957A-D017478CA386}" dt="2020-09-15T12:20:21.274" v="5189" actId="478"/>
          <ac:picMkLst>
            <pc:docMk/>
            <pc:sldMk cId="2007409759" sldId="299"/>
            <ac:picMk id="32" creationId="{3E159011-C0B4-491A-96B9-BE27383FEEE1}"/>
          </ac:picMkLst>
        </pc:picChg>
        <pc:picChg chg="add mod">
          <ac:chgData name="Dan Hunter" userId="942d7e32ec73428a" providerId="LiveId" clId="{2FA3463C-E282-45DA-957A-D017478CA386}" dt="2020-09-15T12:25:22.276" v="5233" actId="164"/>
          <ac:picMkLst>
            <pc:docMk/>
            <pc:sldMk cId="2007409759" sldId="299"/>
            <ac:picMk id="34" creationId="{D34DABAC-D044-4F6C-B8FF-F7AA8B83ECEA}"/>
          </ac:picMkLst>
        </pc:picChg>
        <pc:picChg chg="add mod">
          <ac:chgData name="Dan Hunter" userId="942d7e32ec73428a" providerId="LiveId" clId="{2FA3463C-E282-45DA-957A-D017478CA386}" dt="2020-09-15T12:25:22.276" v="5233" actId="164"/>
          <ac:picMkLst>
            <pc:docMk/>
            <pc:sldMk cId="2007409759" sldId="299"/>
            <ac:picMk id="36" creationId="{5956DAAE-29BF-4CC4-AC39-B1649CC86FC4}"/>
          </ac:picMkLst>
        </pc:picChg>
        <pc:picChg chg="add mod">
          <ac:chgData name="Dan Hunter" userId="942d7e32ec73428a" providerId="LiveId" clId="{2FA3463C-E282-45DA-957A-D017478CA386}" dt="2020-09-15T12:25:22.276" v="5233" actId="164"/>
          <ac:picMkLst>
            <pc:docMk/>
            <pc:sldMk cId="2007409759" sldId="299"/>
            <ac:picMk id="38" creationId="{5B788376-5322-487D-A125-5483B1235D1C}"/>
          </ac:picMkLst>
        </pc:picChg>
        <pc:picChg chg="add del mod">
          <ac:chgData name="Dan Hunter" userId="942d7e32ec73428a" providerId="LiveId" clId="{2FA3463C-E282-45DA-957A-D017478CA386}" dt="2020-09-15T12:18:59.266" v="5170" actId="478"/>
          <ac:picMkLst>
            <pc:docMk/>
            <pc:sldMk cId="2007409759" sldId="299"/>
            <ac:picMk id="40" creationId="{AC5F99AD-D565-4FB8-931A-A913025F8A19}"/>
          </ac:picMkLst>
        </pc:picChg>
        <pc:picChg chg="add del mod">
          <ac:chgData name="Dan Hunter" userId="942d7e32ec73428a" providerId="LiveId" clId="{2FA3463C-E282-45DA-957A-D017478CA386}" dt="2020-09-15T12:18:59.266" v="5170" actId="478"/>
          <ac:picMkLst>
            <pc:docMk/>
            <pc:sldMk cId="2007409759" sldId="299"/>
            <ac:picMk id="42" creationId="{750CF89D-5E6C-460B-A35F-1270DA5E7CE1}"/>
          </ac:picMkLst>
        </pc:picChg>
        <pc:picChg chg="add del mod">
          <ac:chgData name="Dan Hunter" userId="942d7e32ec73428a" providerId="LiveId" clId="{2FA3463C-E282-45DA-957A-D017478CA386}" dt="2020-09-15T12:18:59.266" v="5170" actId="478"/>
          <ac:picMkLst>
            <pc:docMk/>
            <pc:sldMk cId="2007409759" sldId="299"/>
            <ac:picMk id="44" creationId="{DE8BD4CE-5704-476F-896A-39E1772C7C25}"/>
          </ac:picMkLst>
        </pc:picChg>
        <pc:picChg chg="add del mod">
          <ac:chgData name="Dan Hunter" userId="942d7e32ec73428a" providerId="LiveId" clId="{2FA3463C-E282-45DA-957A-D017478CA386}" dt="2020-09-15T12:15:03.986" v="5152" actId="478"/>
          <ac:picMkLst>
            <pc:docMk/>
            <pc:sldMk cId="2007409759" sldId="299"/>
            <ac:picMk id="46" creationId="{215751B2-F759-4EBF-8ED7-17A3FED08B81}"/>
          </ac:picMkLst>
        </pc:picChg>
        <pc:picChg chg="add del mod">
          <ac:chgData name="Dan Hunter" userId="942d7e32ec73428a" providerId="LiveId" clId="{2FA3463C-E282-45DA-957A-D017478CA386}" dt="2020-09-15T12:15:03.986" v="5152" actId="478"/>
          <ac:picMkLst>
            <pc:docMk/>
            <pc:sldMk cId="2007409759" sldId="299"/>
            <ac:picMk id="48" creationId="{88D50063-61ED-45A8-AC89-0C51EFCAFBC8}"/>
          </ac:picMkLst>
        </pc:picChg>
        <pc:picChg chg="add del mod">
          <ac:chgData name="Dan Hunter" userId="942d7e32ec73428a" providerId="LiveId" clId="{2FA3463C-E282-45DA-957A-D017478CA386}" dt="2020-09-15T12:20:18.210" v="5188" actId="478"/>
          <ac:picMkLst>
            <pc:docMk/>
            <pc:sldMk cId="2007409759" sldId="299"/>
            <ac:picMk id="50" creationId="{1CD43F0E-7DAA-400F-A819-5EBD72D67C5A}"/>
          </ac:picMkLst>
        </pc:picChg>
        <pc:picChg chg="add del mod">
          <ac:chgData name="Dan Hunter" userId="942d7e32ec73428a" providerId="LiveId" clId="{2FA3463C-E282-45DA-957A-D017478CA386}" dt="2020-09-15T12:20:18.210" v="5188" actId="478"/>
          <ac:picMkLst>
            <pc:docMk/>
            <pc:sldMk cId="2007409759" sldId="299"/>
            <ac:picMk id="52" creationId="{C6EF4A21-66C9-48A2-B1A0-D0E87193542E}"/>
          </ac:picMkLst>
        </pc:picChg>
        <pc:picChg chg="add del mod">
          <ac:chgData name="Dan Hunter" userId="942d7e32ec73428a" providerId="LiveId" clId="{2FA3463C-E282-45DA-957A-D017478CA386}" dt="2020-09-15T12:20:18.210" v="5188" actId="478"/>
          <ac:picMkLst>
            <pc:docMk/>
            <pc:sldMk cId="2007409759" sldId="299"/>
            <ac:picMk id="54" creationId="{B9A3F62F-65DD-40A7-B64B-0B1E6836746C}"/>
          </ac:picMkLst>
        </pc:picChg>
        <pc:picChg chg="add mod">
          <ac:chgData name="Dan Hunter" userId="942d7e32ec73428a" providerId="LiveId" clId="{2FA3463C-E282-45DA-957A-D017478CA386}" dt="2020-09-15T12:25:22.276" v="5233" actId="164"/>
          <ac:picMkLst>
            <pc:docMk/>
            <pc:sldMk cId="2007409759" sldId="299"/>
            <ac:picMk id="56" creationId="{0D6F23C7-6C34-4DD1-9D8F-EB47F47F08D9}"/>
          </ac:picMkLst>
        </pc:picChg>
        <pc:picChg chg="add mod">
          <ac:chgData name="Dan Hunter" userId="942d7e32ec73428a" providerId="LiveId" clId="{2FA3463C-E282-45DA-957A-D017478CA386}" dt="2020-09-15T12:25:22.276" v="5233" actId="164"/>
          <ac:picMkLst>
            <pc:docMk/>
            <pc:sldMk cId="2007409759" sldId="299"/>
            <ac:picMk id="58" creationId="{04678B7E-57A8-4AC6-B070-9BCB11408AFB}"/>
          </ac:picMkLst>
        </pc:picChg>
        <pc:picChg chg="add mod">
          <ac:chgData name="Dan Hunter" userId="942d7e32ec73428a" providerId="LiveId" clId="{2FA3463C-E282-45DA-957A-D017478CA386}" dt="2020-09-15T12:25:22.276" v="5233" actId="164"/>
          <ac:picMkLst>
            <pc:docMk/>
            <pc:sldMk cId="2007409759" sldId="299"/>
            <ac:picMk id="60" creationId="{33DB2D55-C6CC-4009-9915-8C6640B2DA7C}"/>
          </ac:picMkLst>
        </pc:picChg>
        <pc:picChg chg="add mod">
          <ac:chgData name="Dan Hunter" userId="942d7e32ec73428a" providerId="LiveId" clId="{2FA3463C-E282-45DA-957A-D017478CA386}" dt="2020-09-15T12:25:22.276" v="5233" actId="164"/>
          <ac:picMkLst>
            <pc:docMk/>
            <pc:sldMk cId="2007409759" sldId="299"/>
            <ac:picMk id="62" creationId="{4CF38AFE-9B3E-4488-A552-F8FC8F400D5E}"/>
          </ac:picMkLst>
        </pc:picChg>
        <pc:picChg chg="add mod">
          <ac:chgData name="Dan Hunter" userId="942d7e32ec73428a" providerId="LiveId" clId="{2FA3463C-E282-45DA-957A-D017478CA386}" dt="2020-09-15T12:25:22.276" v="5233" actId="164"/>
          <ac:picMkLst>
            <pc:docMk/>
            <pc:sldMk cId="2007409759" sldId="299"/>
            <ac:picMk id="64" creationId="{D32985A0-64B3-4366-86B7-C5CECBAEAA0D}"/>
          </ac:picMkLst>
        </pc:picChg>
        <pc:picChg chg="add mod">
          <ac:chgData name="Dan Hunter" userId="942d7e32ec73428a" providerId="LiveId" clId="{2FA3463C-E282-45DA-957A-D017478CA386}" dt="2020-09-15T12:25:22.276" v="5233" actId="164"/>
          <ac:picMkLst>
            <pc:docMk/>
            <pc:sldMk cId="2007409759" sldId="299"/>
            <ac:picMk id="66" creationId="{A742BD61-1811-4178-AA92-57FAB721CE17}"/>
          </ac:picMkLst>
        </pc:picChg>
        <pc:picChg chg="add mod">
          <ac:chgData name="Dan Hunter" userId="942d7e32ec73428a" providerId="LiveId" clId="{2FA3463C-E282-45DA-957A-D017478CA386}" dt="2020-09-15T12:25:22.276" v="5233" actId="164"/>
          <ac:picMkLst>
            <pc:docMk/>
            <pc:sldMk cId="2007409759" sldId="299"/>
            <ac:picMk id="68" creationId="{7CE525D4-9D41-4281-9B67-ACEC0832246E}"/>
          </ac:picMkLst>
        </pc:picChg>
        <pc:picChg chg="add mod">
          <ac:chgData name="Dan Hunter" userId="942d7e32ec73428a" providerId="LiveId" clId="{2FA3463C-E282-45DA-957A-D017478CA386}" dt="2020-09-15T12:25:22.276" v="5233" actId="164"/>
          <ac:picMkLst>
            <pc:docMk/>
            <pc:sldMk cId="2007409759" sldId="299"/>
            <ac:picMk id="70" creationId="{32B3BAE9-B34F-449E-AD40-4CC9BE765423}"/>
          </ac:picMkLst>
        </pc:picChg>
        <pc:picChg chg="add mod">
          <ac:chgData name="Dan Hunter" userId="942d7e32ec73428a" providerId="LiveId" clId="{2FA3463C-E282-45DA-957A-D017478CA386}" dt="2020-09-15T12:25:22.276" v="5233" actId="164"/>
          <ac:picMkLst>
            <pc:docMk/>
            <pc:sldMk cId="2007409759" sldId="299"/>
            <ac:picMk id="72" creationId="{C5BEDA8D-1AAE-4E26-99E1-95877C41B342}"/>
          </ac:picMkLst>
        </pc:picChg>
        <pc:picChg chg="add del mod">
          <ac:chgData name="Dan Hunter" userId="942d7e32ec73428a" providerId="LiveId" clId="{2FA3463C-E282-45DA-957A-D017478CA386}" dt="2020-09-15T12:21:06.147" v="5198" actId="478"/>
          <ac:picMkLst>
            <pc:docMk/>
            <pc:sldMk cId="2007409759" sldId="299"/>
            <ac:picMk id="74" creationId="{D71D3282-C23C-4F50-9168-C861F2BECD5D}"/>
          </ac:picMkLst>
        </pc:picChg>
        <pc:picChg chg="add mod">
          <ac:chgData name="Dan Hunter" userId="942d7e32ec73428a" providerId="LiveId" clId="{2FA3463C-E282-45DA-957A-D017478CA386}" dt="2020-09-15T12:25:22.276" v="5233" actId="164"/>
          <ac:picMkLst>
            <pc:docMk/>
            <pc:sldMk cId="2007409759" sldId="299"/>
            <ac:picMk id="76" creationId="{0FB8DD14-F3D4-4084-AA29-56050D5E00F0}"/>
          </ac:picMkLst>
        </pc:picChg>
        <pc:picChg chg="add mod">
          <ac:chgData name="Dan Hunter" userId="942d7e32ec73428a" providerId="LiveId" clId="{2FA3463C-E282-45DA-957A-D017478CA386}" dt="2020-09-15T12:25:22.276" v="5233" actId="164"/>
          <ac:picMkLst>
            <pc:docMk/>
            <pc:sldMk cId="2007409759" sldId="299"/>
            <ac:picMk id="78" creationId="{FB3E8E6E-4149-447E-80C1-4CF681AD8137}"/>
          </ac:picMkLst>
        </pc:picChg>
        <pc:picChg chg="add mod">
          <ac:chgData name="Dan Hunter" userId="942d7e32ec73428a" providerId="LiveId" clId="{2FA3463C-E282-45DA-957A-D017478CA386}" dt="2020-09-15T12:25:22.276" v="5233" actId="164"/>
          <ac:picMkLst>
            <pc:docMk/>
            <pc:sldMk cId="2007409759" sldId="299"/>
            <ac:picMk id="80" creationId="{A52A72FE-64C8-4D08-9721-F88EE137380C}"/>
          </ac:picMkLst>
        </pc:picChg>
        <pc:picChg chg="add mod">
          <ac:chgData name="Dan Hunter" userId="942d7e32ec73428a" providerId="LiveId" clId="{2FA3463C-E282-45DA-957A-D017478CA386}" dt="2020-09-15T12:25:22.276" v="5233" actId="164"/>
          <ac:picMkLst>
            <pc:docMk/>
            <pc:sldMk cId="2007409759" sldId="299"/>
            <ac:picMk id="82" creationId="{120C6B2F-0845-4381-9492-7E46DD7B5331}"/>
          </ac:picMkLst>
        </pc:picChg>
        <pc:picChg chg="add mod">
          <ac:chgData name="Dan Hunter" userId="942d7e32ec73428a" providerId="LiveId" clId="{2FA3463C-E282-45DA-957A-D017478CA386}" dt="2020-09-15T12:25:22.276" v="5233" actId="164"/>
          <ac:picMkLst>
            <pc:docMk/>
            <pc:sldMk cId="2007409759" sldId="299"/>
            <ac:picMk id="84" creationId="{5675B99A-274B-4432-B1DC-B3CD64D0130B}"/>
          </ac:picMkLst>
        </pc:picChg>
        <pc:picChg chg="add mod">
          <ac:chgData name="Dan Hunter" userId="942d7e32ec73428a" providerId="LiveId" clId="{2FA3463C-E282-45DA-957A-D017478CA386}" dt="2020-09-15T12:25:22.276" v="5233" actId="164"/>
          <ac:picMkLst>
            <pc:docMk/>
            <pc:sldMk cId="2007409759" sldId="299"/>
            <ac:picMk id="86" creationId="{E8954741-01AE-434A-BEB7-256E63A5DC0B}"/>
          </ac:picMkLst>
        </pc:picChg>
        <pc:picChg chg="add mod">
          <ac:chgData name="Dan Hunter" userId="942d7e32ec73428a" providerId="LiveId" clId="{2FA3463C-E282-45DA-957A-D017478CA386}" dt="2020-09-15T12:25:22.276" v="5233" actId="164"/>
          <ac:picMkLst>
            <pc:docMk/>
            <pc:sldMk cId="2007409759" sldId="299"/>
            <ac:picMk id="88" creationId="{35D9C3BE-8F1E-4F3B-8599-B1030A1C7F8C}"/>
          </ac:picMkLst>
        </pc:picChg>
        <pc:picChg chg="add mod">
          <ac:chgData name="Dan Hunter" userId="942d7e32ec73428a" providerId="LiveId" clId="{2FA3463C-E282-45DA-957A-D017478CA386}" dt="2020-09-15T12:25:22.276" v="5233" actId="164"/>
          <ac:picMkLst>
            <pc:docMk/>
            <pc:sldMk cId="2007409759" sldId="299"/>
            <ac:picMk id="90" creationId="{8B58D80B-E0B1-4B36-A9C6-E281B47875A0}"/>
          </ac:picMkLst>
        </pc:picChg>
        <pc:picChg chg="add mod">
          <ac:chgData name="Dan Hunter" userId="942d7e32ec73428a" providerId="LiveId" clId="{2FA3463C-E282-45DA-957A-D017478CA386}" dt="2020-09-15T12:25:22.276" v="5233" actId="164"/>
          <ac:picMkLst>
            <pc:docMk/>
            <pc:sldMk cId="2007409759" sldId="299"/>
            <ac:picMk id="92" creationId="{F76E7802-4E2A-4B7E-9188-55D2541A8495}"/>
          </ac:picMkLst>
        </pc:picChg>
        <pc:picChg chg="add mod">
          <ac:chgData name="Dan Hunter" userId="942d7e32ec73428a" providerId="LiveId" clId="{2FA3463C-E282-45DA-957A-D017478CA386}" dt="2020-09-15T12:25:22.276" v="5233" actId="164"/>
          <ac:picMkLst>
            <pc:docMk/>
            <pc:sldMk cId="2007409759" sldId="299"/>
            <ac:picMk id="94" creationId="{BBF9FA8F-BA62-4F49-A0D1-3F04F389F4AD}"/>
          </ac:picMkLst>
        </pc:picChg>
        <pc:picChg chg="add mod">
          <ac:chgData name="Dan Hunter" userId="942d7e32ec73428a" providerId="LiveId" clId="{2FA3463C-E282-45DA-957A-D017478CA386}" dt="2020-09-15T12:25:22.276" v="5233" actId="164"/>
          <ac:picMkLst>
            <pc:docMk/>
            <pc:sldMk cId="2007409759" sldId="299"/>
            <ac:picMk id="96" creationId="{F9AA5458-0D16-47C5-BF75-671DF1C6345C}"/>
          </ac:picMkLst>
        </pc:picChg>
        <pc:picChg chg="add mod">
          <ac:chgData name="Dan Hunter" userId="942d7e32ec73428a" providerId="LiveId" clId="{2FA3463C-E282-45DA-957A-D017478CA386}" dt="2020-09-15T12:25:22.276" v="5233" actId="164"/>
          <ac:picMkLst>
            <pc:docMk/>
            <pc:sldMk cId="2007409759" sldId="299"/>
            <ac:picMk id="98" creationId="{DD5FAD44-ADD2-4FF3-908F-7CB925A3C3CC}"/>
          </ac:picMkLst>
        </pc:picChg>
        <pc:picChg chg="add del mod">
          <ac:chgData name="Dan Hunter" userId="942d7e32ec73428a" providerId="LiveId" clId="{2FA3463C-E282-45DA-957A-D017478CA386}" dt="2020-09-15T12:23:07.098" v="5221" actId="478"/>
          <ac:picMkLst>
            <pc:docMk/>
            <pc:sldMk cId="2007409759" sldId="299"/>
            <ac:picMk id="100" creationId="{80FE6B36-3FF6-44E8-9C45-F6FFFAF2294A}"/>
          </ac:picMkLst>
        </pc:picChg>
        <pc:picChg chg="add mod">
          <ac:chgData name="Dan Hunter" userId="942d7e32ec73428a" providerId="LiveId" clId="{2FA3463C-E282-45DA-957A-D017478CA386}" dt="2020-09-15T12:25:22.276" v="5233" actId="164"/>
          <ac:picMkLst>
            <pc:docMk/>
            <pc:sldMk cId="2007409759" sldId="299"/>
            <ac:picMk id="102" creationId="{9E641952-A309-4F42-8070-340AD59F6B53}"/>
          </ac:picMkLst>
        </pc:picChg>
        <pc:picChg chg="add del mod">
          <ac:chgData name="Dan Hunter" userId="942d7e32ec73428a" providerId="LiveId" clId="{2FA3463C-E282-45DA-957A-D017478CA386}" dt="2020-09-15T12:23:07.098" v="5221" actId="478"/>
          <ac:picMkLst>
            <pc:docMk/>
            <pc:sldMk cId="2007409759" sldId="299"/>
            <ac:picMk id="104" creationId="{9AA8F714-0C0F-4D72-A9DF-2450EB7D505E}"/>
          </ac:picMkLst>
        </pc:picChg>
        <pc:picChg chg="add mod">
          <ac:chgData name="Dan Hunter" userId="942d7e32ec73428a" providerId="LiveId" clId="{2FA3463C-E282-45DA-957A-D017478CA386}" dt="2020-09-15T12:25:22.276" v="5233" actId="164"/>
          <ac:picMkLst>
            <pc:docMk/>
            <pc:sldMk cId="2007409759" sldId="299"/>
            <ac:picMk id="106" creationId="{D4BA512A-4949-49E5-AA8A-EE7069996D96}"/>
          </ac:picMkLst>
        </pc:picChg>
        <pc:picChg chg="add mod">
          <ac:chgData name="Dan Hunter" userId="942d7e32ec73428a" providerId="LiveId" clId="{2FA3463C-E282-45DA-957A-D017478CA386}" dt="2020-09-15T12:25:22.276" v="5233" actId="164"/>
          <ac:picMkLst>
            <pc:docMk/>
            <pc:sldMk cId="2007409759" sldId="299"/>
            <ac:picMk id="108" creationId="{E1142204-FACE-402F-9F6C-47FC050AADDE}"/>
          </ac:picMkLst>
        </pc:picChg>
        <pc:picChg chg="add mod">
          <ac:chgData name="Dan Hunter" userId="942d7e32ec73428a" providerId="LiveId" clId="{2FA3463C-E282-45DA-957A-D017478CA386}" dt="2020-09-15T12:25:22.276" v="5233" actId="164"/>
          <ac:picMkLst>
            <pc:docMk/>
            <pc:sldMk cId="2007409759" sldId="299"/>
            <ac:picMk id="110" creationId="{D6AEBDEA-70F6-4863-9E36-54E7461D0FA3}"/>
          </ac:picMkLst>
        </pc:picChg>
        <pc:picChg chg="add mod">
          <ac:chgData name="Dan Hunter" userId="942d7e32ec73428a" providerId="LiveId" clId="{2FA3463C-E282-45DA-957A-D017478CA386}" dt="2020-09-15T12:25:22.276" v="5233" actId="164"/>
          <ac:picMkLst>
            <pc:docMk/>
            <pc:sldMk cId="2007409759" sldId="299"/>
            <ac:picMk id="112" creationId="{203D6729-35CB-4945-B164-C1A30B271892}"/>
          </ac:picMkLst>
        </pc:picChg>
        <pc:picChg chg="add mod">
          <ac:chgData name="Dan Hunter" userId="942d7e32ec73428a" providerId="LiveId" clId="{2FA3463C-E282-45DA-957A-D017478CA386}" dt="2020-09-15T12:25:22.276" v="5233" actId="164"/>
          <ac:picMkLst>
            <pc:docMk/>
            <pc:sldMk cId="2007409759" sldId="299"/>
            <ac:picMk id="114" creationId="{66B9E7E5-5EA3-41F0-856A-18DFCB8CBC16}"/>
          </ac:picMkLst>
        </pc:picChg>
        <pc:picChg chg="add mod">
          <ac:chgData name="Dan Hunter" userId="942d7e32ec73428a" providerId="LiveId" clId="{2FA3463C-E282-45DA-957A-D017478CA386}" dt="2020-09-15T12:25:22.276" v="5233" actId="164"/>
          <ac:picMkLst>
            <pc:docMk/>
            <pc:sldMk cId="2007409759" sldId="299"/>
            <ac:picMk id="116" creationId="{E2F0A2AC-93E7-408A-8923-794DA173DC40}"/>
          </ac:picMkLst>
        </pc:picChg>
        <pc:picChg chg="add mod">
          <ac:chgData name="Dan Hunter" userId="942d7e32ec73428a" providerId="LiveId" clId="{2FA3463C-E282-45DA-957A-D017478CA386}" dt="2020-09-15T12:25:22.276" v="5233" actId="164"/>
          <ac:picMkLst>
            <pc:docMk/>
            <pc:sldMk cId="2007409759" sldId="299"/>
            <ac:picMk id="118" creationId="{D8586FCA-D23E-481D-BA6C-77FB9E91851D}"/>
          </ac:picMkLst>
        </pc:picChg>
        <pc:picChg chg="add mod">
          <ac:chgData name="Dan Hunter" userId="942d7e32ec73428a" providerId="LiveId" clId="{2FA3463C-E282-45DA-957A-D017478CA386}" dt="2020-09-15T12:25:22.276" v="5233" actId="164"/>
          <ac:picMkLst>
            <pc:docMk/>
            <pc:sldMk cId="2007409759" sldId="299"/>
            <ac:picMk id="120" creationId="{2AE092C9-B5D0-4F03-B91C-94FEE3144219}"/>
          </ac:picMkLst>
        </pc:picChg>
        <pc:picChg chg="add mod">
          <ac:chgData name="Dan Hunter" userId="942d7e32ec73428a" providerId="LiveId" clId="{2FA3463C-E282-45DA-957A-D017478CA386}" dt="2020-09-15T12:25:22.276" v="5233" actId="164"/>
          <ac:picMkLst>
            <pc:docMk/>
            <pc:sldMk cId="2007409759" sldId="299"/>
            <ac:picMk id="122" creationId="{584018A3-077B-41F8-BB9E-8D749F7DD250}"/>
          </ac:picMkLst>
        </pc:picChg>
        <pc:picChg chg="add mod">
          <ac:chgData name="Dan Hunter" userId="942d7e32ec73428a" providerId="LiveId" clId="{2FA3463C-E282-45DA-957A-D017478CA386}" dt="2020-09-15T12:25:22.276" v="5233" actId="164"/>
          <ac:picMkLst>
            <pc:docMk/>
            <pc:sldMk cId="2007409759" sldId="299"/>
            <ac:picMk id="124" creationId="{05BDB59E-843D-463B-958D-25A7315BA307}"/>
          </ac:picMkLst>
        </pc:picChg>
        <pc:picChg chg="add mod">
          <ac:chgData name="Dan Hunter" userId="942d7e32ec73428a" providerId="LiveId" clId="{2FA3463C-E282-45DA-957A-D017478CA386}" dt="2020-09-15T12:25:22.276" v="5233" actId="164"/>
          <ac:picMkLst>
            <pc:docMk/>
            <pc:sldMk cId="2007409759" sldId="299"/>
            <ac:picMk id="126" creationId="{0D27A3E8-16BD-4ED2-8CCA-4847552DC357}"/>
          </ac:picMkLst>
        </pc:picChg>
      </pc:sldChg>
      <pc:sldChg chg="new del">
        <pc:chgData name="Dan Hunter" userId="942d7e32ec73428a" providerId="LiveId" clId="{2FA3463C-E282-45DA-957A-D017478CA386}" dt="2020-09-16T08:10:23.512" v="5278" actId="680"/>
        <pc:sldMkLst>
          <pc:docMk/>
          <pc:sldMk cId="122633167" sldId="300"/>
        </pc:sldMkLst>
      </pc:sldChg>
      <pc:sldChg chg="modSp add mod ord">
        <pc:chgData name="Dan Hunter" userId="942d7e32ec73428a" providerId="LiveId" clId="{2FA3463C-E282-45DA-957A-D017478CA386}" dt="2020-09-16T08:11:32.454" v="5590" actId="20577"/>
        <pc:sldMkLst>
          <pc:docMk/>
          <pc:sldMk cId="1555584547" sldId="300"/>
        </pc:sldMkLst>
        <pc:spChg chg="mod">
          <ac:chgData name="Dan Hunter" userId="942d7e32ec73428a" providerId="LiveId" clId="{2FA3463C-E282-45DA-957A-D017478CA386}" dt="2020-09-16T08:10:31.062" v="5293" actId="20577"/>
          <ac:spMkLst>
            <pc:docMk/>
            <pc:sldMk cId="1555584547" sldId="300"/>
            <ac:spMk id="2" creationId="{227F9684-6024-415B-91A5-5A9E8E5BB57A}"/>
          </ac:spMkLst>
        </pc:spChg>
        <pc:spChg chg="mod">
          <ac:chgData name="Dan Hunter" userId="942d7e32ec73428a" providerId="LiveId" clId="{2FA3463C-E282-45DA-957A-D017478CA386}" dt="2020-09-16T08:11:32.454" v="5590" actId="20577"/>
          <ac:spMkLst>
            <pc:docMk/>
            <pc:sldMk cId="1555584547" sldId="300"/>
            <ac:spMk id="3" creationId="{08C4FA0E-8B96-4962-B3B3-91101053495E}"/>
          </ac:spMkLst>
        </pc:spChg>
      </pc:sldChg>
      <pc:sldChg chg="add del">
        <pc:chgData name="Dan Hunter" userId="942d7e32ec73428a" providerId="LiveId" clId="{2FA3463C-E282-45DA-957A-D017478CA386}" dt="2020-09-16T08:10:22.825" v="5277"/>
        <pc:sldMkLst>
          <pc:docMk/>
          <pc:sldMk cId="3947588675" sldId="301"/>
        </pc:sldMkLst>
      </pc:sldChg>
    </pc:docChg>
  </pc:docChgLst>
  <pc:docChgLst>
    <pc:chgData name="Dan Hunter" userId="942d7e32ec73428a" providerId="LiveId" clId="{747EE2DB-E3AB-48F1-A3B8-9660CD6E2BE1}"/>
    <pc:docChg chg="undo custSel addSld delSld modSld sldOrd modSection">
      <pc:chgData name="Dan Hunter" userId="942d7e32ec73428a" providerId="LiveId" clId="{747EE2DB-E3AB-48F1-A3B8-9660CD6E2BE1}" dt="2020-09-17T17:53:51.442" v="2235" actId="20577"/>
      <pc:docMkLst>
        <pc:docMk/>
      </pc:docMkLst>
      <pc:sldChg chg="addSp modSp mod">
        <pc:chgData name="Dan Hunter" userId="942d7e32ec73428a" providerId="LiveId" clId="{747EE2DB-E3AB-48F1-A3B8-9660CD6E2BE1}" dt="2020-09-17T10:22:57.470" v="1928" actId="1037"/>
        <pc:sldMkLst>
          <pc:docMk/>
          <pc:sldMk cId="3171478286" sldId="256"/>
        </pc:sldMkLst>
        <pc:spChg chg="mod">
          <ac:chgData name="Dan Hunter" userId="942d7e32ec73428a" providerId="LiveId" clId="{747EE2DB-E3AB-48F1-A3B8-9660CD6E2BE1}" dt="2020-09-17T08:08:41.007" v="1242" actId="14100"/>
          <ac:spMkLst>
            <pc:docMk/>
            <pc:sldMk cId="3171478286" sldId="256"/>
            <ac:spMk id="2" creationId="{1DD87913-69E8-4D6D-9A0D-B93D2C170609}"/>
          </ac:spMkLst>
        </pc:spChg>
        <pc:spChg chg="mod">
          <ac:chgData name="Dan Hunter" userId="942d7e32ec73428a" providerId="LiveId" clId="{747EE2DB-E3AB-48F1-A3B8-9660CD6E2BE1}" dt="2020-09-17T08:08:43.357" v="1243" actId="1076"/>
          <ac:spMkLst>
            <pc:docMk/>
            <pc:sldMk cId="3171478286" sldId="256"/>
            <ac:spMk id="3" creationId="{B6A4ABA0-30EB-4E43-A7F1-B5CBE41DE648}"/>
          </ac:spMkLst>
        </pc:spChg>
        <pc:spChg chg="add mod">
          <ac:chgData name="Dan Hunter" userId="942d7e32ec73428a" providerId="LiveId" clId="{747EE2DB-E3AB-48F1-A3B8-9660CD6E2BE1}" dt="2020-09-17T10:22:57.470" v="1928" actId="1037"/>
          <ac:spMkLst>
            <pc:docMk/>
            <pc:sldMk cId="3171478286" sldId="256"/>
            <ac:spMk id="6" creationId="{2909E319-D2EF-42FE-928F-7495B2005E19}"/>
          </ac:spMkLst>
        </pc:spChg>
      </pc:sldChg>
      <pc:sldChg chg="modSp mod">
        <pc:chgData name="Dan Hunter" userId="942d7e32ec73428a" providerId="LiveId" clId="{747EE2DB-E3AB-48F1-A3B8-9660CD6E2BE1}" dt="2020-09-17T07:33:07.193" v="1230" actId="255"/>
        <pc:sldMkLst>
          <pc:docMk/>
          <pc:sldMk cId="2199419947" sldId="257"/>
        </pc:sldMkLst>
        <pc:spChg chg="mod">
          <ac:chgData name="Dan Hunter" userId="942d7e32ec73428a" providerId="LiveId" clId="{747EE2DB-E3AB-48F1-A3B8-9660CD6E2BE1}" dt="2020-09-17T07:33:07.193" v="1230" actId="255"/>
          <ac:spMkLst>
            <pc:docMk/>
            <pc:sldMk cId="2199419947" sldId="257"/>
            <ac:spMk id="3" creationId="{AF4ACFBB-A710-4E52-A0BB-F6DE234ACB66}"/>
          </ac:spMkLst>
        </pc:spChg>
      </pc:sldChg>
      <pc:sldChg chg="modSp mod">
        <pc:chgData name="Dan Hunter" userId="942d7e32ec73428a" providerId="LiveId" clId="{747EE2DB-E3AB-48F1-A3B8-9660CD6E2BE1}" dt="2020-09-17T10:23:33.848" v="1936" actId="404"/>
        <pc:sldMkLst>
          <pc:docMk/>
          <pc:sldMk cId="1183990705" sldId="264"/>
        </pc:sldMkLst>
        <pc:spChg chg="mod">
          <ac:chgData name="Dan Hunter" userId="942d7e32ec73428a" providerId="LiveId" clId="{747EE2DB-E3AB-48F1-A3B8-9660CD6E2BE1}" dt="2020-09-17T10:23:33.848" v="1936" actId="404"/>
          <ac:spMkLst>
            <pc:docMk/>
            <pc:sldMk cId="1183990705" sldId="264"/>
            <ac:spMk id="3" creationId="{BA74249A-115B-4875-8B3E-699B14292E52}"/>
          </ac:spMkLst>
        </pc:spChg>
      </pc:sldChg>
      <pc:sldChg chg="modSp mod">
        <pc:chgData name="Dan Hunter" userId="942d7e32ec73428a" providerId="LiveId" clId="{747EE2DB-E3AB-48F1-A3B8-9660CD6E2BE1}" dt="2020-09-16T08:13:32.320" v="63" actId="15"/>
        <pc:sldMkLst>
          <pc:docMk/>
          <pc:sldMk cId="3119352427" sldId="278"/>
        </pc:sldMkLst>
        <pc:spChg chg="mod">
          <ac:chgData name="Dan Hunter" userId="942d7e32ec73428a" providerId="LiveId" clId="{747EE2DB-E3AB-48F1-A3B8-9660CD6E2BE1}" dt="2020-09-16T08:13:32.320" v="63" actId="15"/>
          <ac:spMkLst>
            <pc:docMk/>
            <pc:sldMk cId="3119352427" sldId="278"/>
            <ac:spMk id="4" creationId="{9EF58B5C-31D7-4633-9375-D4A3BFFF51BF}"/>
          </ac:spMkLst>
        </pc:spChg>
      </pc:sldChg>
      <pc:sldChg chg="modSp mod">
        <pc:chgData name="Dan Hunter" userId="942d7e32ec73428a" providerId="LiveId" clId="{747EE2DB-E3AB-48F1-A3B8-9660CD6E2BE1}" dt="2020-09-17T08:10:31.171" v="1444" actId="20577"/>
        <pc:sldMkLst>
          <pc:docMk/>
          <pc:sldMk cId="1336603152" sldId="283"/>
        </pc:sldMkLst>
        <pc:spChg chg="mod">
          <ac:chgData name="Dan Hunter" userId="942d7e32ec73428a" providerId="LiveId" clId="{747EE2DB-E3AB-48F1-A3B8-9660CD6E2BE1}" dt="2020-09-17T08:10:31.171" v="1444" actId="20577"/>
          <ac:spMkLst>
            <pc:docMk/>
            <pc:sldMk cId="1336603152" sldId="283"/>
            <ac:spMk id="6" creationId="{8CB6B0B7-7C20-448D-A5DD-07FADEDCED68}"/>
          </ac:spMkLst>
        </pc:spChg>
      </pc:sldChg>
      <pc:sldChg chg="addSp delSp modSp del mod">
        <pc:chgData name="Dan Hunter" userId="942d7e32ec73428a" providerId="LiveId" clId="{747EE2DB-E3AB-48F1-A3B8-9660CD6E2BE1}" dt="2020-09-17T16:17:19.129" v="2201" actId="47"/>
        <pc:sldMkLst>
          <pc:docMk/>
          <pc:sldMk cId="3549290227" sldId="285"/>
        </pc:sldMkLst>
        <pc:spChg chg="add del">
          <ac:chgData name="Dan Hunter" userId="942d7e32ec73428a" providerId="LiveId" clId="{747EE2DB-E3AB-48F1-A3B8-9660CD6E2BE1}" dt="2020-09-17T09:54:46.824" v="1529" actId="478"/>
          <ac:spMkLst>
            <pc:docMk/>
            <pc:sldMk cId="3549290227" sldId="285"/>
            <ac:spMk id="3" creationId="{A82B488B-5EF5-40EE-9763-FD3857710411}"/>
          </ac:spMkLst>
        </pc:spChg>
        <pc:spChg chg="add">
          <ac:chgData name="Dan Hunter" userId="942d7e32ec73428a" providerId="LiveId" clId="{747EE2DB-E3AB-48F1-A3B8-9660CD6E2BE1}" dt="2020-09-17T09:54:47.145" v="1530" actId="22"/>
          <ac:spMkLst>
            <pc:docMk/>
            <pc:sldMk cId="3549290227" sldId="285"/>
            <ac:spMk id="6" creationId="{DFACC59E-4CAB-4965-9EF3-EA9C1F4AC7C5}"/>
          </ac:spMkLst>
        </pc:spChg>
        <pc:spChg chg="mod">
          <ac:chgData name="Dan Hunter" userId="942d7e32ec73428a" providerId="LiveId" clId="{747EE2DB-E3AB-48F1-A3B8-9660CD6E2BE1}" dt="2020-09-16T10:46:13.715" v="747" actId="1076"/>
          <ac:spMkLst>
            <pc:docMk/>
            <pc:sldMk cId="3549290227" sldId="285"/>
            <ac:spMk id="28" creationId="{028ECC5F-F3AA-48CB-9035-F7A433990879}"/>
          </ac:spMkLst>
        </pc:spChg>
        <pc:spChg chg="mod">
          <ac:chgData name="Dan Hunter" userId="942d7e32ec73428a" providerId="LiveId" clId="{747EE2DB-E3AB-48F1-A3B8-9660CD6E2BE1}" dt="2020-09-16T10:46:13.715" v="747" actId="1076"/>
          <ac:spMkLst>
            <pc:docMk/>
            <pc:sldMk cId="3549290227" sldId="285"/>
            <ac:spMk id="30" creationId="{BB3829F7-D1FC-4586-B678-2BAB092B4374}"/>
          </ac:spMkLst>
        </pc:spChg>
        <pc:grpChg chg="add mod">
          <ac:chgData name="Dan Hunter" userId="942d7e32ec73428a" providerId="LiveId" clId="{747EE2DB-E3AB-48F1-A3B8-9660CD6E2BE1}" dt="2020-09-16T10:46:03.451" v="744" actId="164"/>
          <ac:grpSpMkLst>
            <pc:docMk/>
            <pc:sldMk cId="3549290227" sldId="285"/>
            <ac:grpSpMk id="10" creationId="{4B27B36F-566D-444C-9DD9-925590D8628D}"/>
          </ac:grpSpMkLst>
        </pc:grpChg>
        <pc:grpChg chg="add mod">
          <ac:chgData name="Dan Hunter" userId="942d7e32ec73428a" providerId="LiveId" clId="{747EE2DB-E3AB-48F1-A3B8-9660CD6E2BE1}" dt="2020-09-16T10:46:03.451" v="744" actId="164"/>
          <ac:grpSpMkLst>
            <pc:docMk/>
            <pc:sldMk cId="3549290227" sldId="285"/>
            <ac:grpSpMk id="13" creationId="{58EF4B12-1103-4338-8595-30CD4A14F1F8}"/>
          </ac:grpSpMkLst>
        </pc:grpChg>
        <pc:grpChg chg="add mod ord">
          <ac:chgData name="Dan Hunter" userId="942d7e32ec73428a" providerId="LiveId" clId="{747EE2DB-E3AB-48F1-A3B8-9660CD6E2BE1}" dt="2020-09-16T10:46:09.524" v="746" actId="167"/>
          <ac:grpSpMkLst>
            <pc:docMk/>
            <pc:sldMk cId="3549290227" sldId="285"/>
            <ac:grpSpMk id="14" creationId="{FFD296E1-E8BC-4FCD-BFC5-7DFDF4D1957E}"/>
          </ac:grpSpMkLst>
        </pc:grpChg>
        <pc:grpChg chg="del mod topLvl">
          <ac:chgData name="Dan Hunter" userId="942d7e32ec73428a" providerId="LiveId" clId="{747EE2DB-E3AB-48F1-A3B8-9660CD6E2BE1}" dt="2020-09-16T10:43:10.763" v="720" actId="478"/>
          <ac:grpSpMkLst>
            <pc:docMk/>
            <pc:sldMk cId="3549290227" sldId="285"/>
            <ac:grpSpMk id="15" creationId="{CA117FCC-E2B9-4805-9F16-A20A2A13E7AA}"/>
          </ac:grpSpMkLst>
        </pc:grpChg>
        <pc:grpChg chg="del mod topLvl">
          <ac:chgData name="Dan Hunter" userId="942d7e32ec73428a" providerId="LiveId" clId="{747EE2DB-E3AB-48F1-A3B8-9660CD6E2BE1}" dt="2020-09-16T10:43:10.763" v="720" actId="478"/>
          <ac:grpSpMkLst>
            <pc:docMk/>
            <pc:sldMk cId="3549290227" sldId="285"/>
            <ac:grpSpMk id="16" creationId="{23A02832-96E0-4971-AEC0-208BD1FAC35D}"/>
          </ac:grpSpMkLst>
        </pc:grpChg>
        <pc:grpChg chg="del">
          <ac:chgData name="Dan Hunter" userId="942d7e32ec73428a" providerId="LiveId" clId="{747EE2DB-E3AB-48F1-A3B8-9660CD6E2BE1}" dt="2020-09-16T10:43:06.205" v="719" actId="165"/>
          <ac:grpSpMkLst>
            <pc:docMk/>
            <pc:sldMk cId="3549290227" sldId="285"/>
            <ac:grpSpMk id="17" creationId="{F3D08FE1-1FB4-4527-A223-22A319756888}"/>
          </ac:grpSpMkLst>
        </pc:grpChg>
        <pc:picChg chg="mod">
          <ac:chgData name="Dan Hunter" userId="942d7e32ec73428a" providerId="LiveId" clId="{747EE2DB-E3AB-48F1-A3B8-9660CD6E2BE1}" dt="2020-09-16T10:43:06.205" v="719" actId="165"/>
          <ac:picMkLst>
            <pc:docMk/>
            <pc:sldMk cId="3549290227" sldId="285"/>
            <ac:picMk id="3" creationId="{0A4D3099-3BD7-49EC-84B7-E146879FFF5D}"/>
          </ac:picMkLst>
        </pc:picChg>
        <pc:picChg chg="add del">
          <ac:chgData name="Dan Hunter" userId="942d7e32ec73428a" providerId="LiveId" clId="{747EE2DB-E3AB-48F1-A3B8-9660CD6E2BE1}" dt="2020-09-17T11:00:51.539" v="2030" actId="478"/>
          <ac:picMkLst>
            <pc:docMk/>
            <pc:sldMk cId="3549290227" sldId="285"/>
            <ac:picMk id="4" creationId="{587B6378-88E9-46CB-8F98-8A306B4EC15D}"/>
          </ac:picMkLst>
        </pc:picChg>
        <pc:picChg chg="add mod">
          <ac:chgData name="Dan Hunter" userId="942d7e32ec73428a" providerId="LiveId" clId="{747EE2DB-E3AB-48F1-A3B8-9660CD6E2BE1}" dt="2020-09-16T10:44:56.364" v="728" actId="164"/>
          <ac:picMkLst>
            <pc:docMk/>
            <pc:sldMk cId="3549290227" sldId="285"/>
            <ac:picMk id="5" creationId="{C8D9CEDF-E307-4AFD-ADCE-D2DB98DC244A}"/>
          </ac:picMkLst>
        </pc:picChg>
        <pc:picChg chg="mod">
          <ac:chgData name="Dan Hunter" userId="942d7e32ec73428a" providerId="LiveId" clId="{747EE2DB-E3AB-48F1-A3B8-9660CD6E2BE1}" dt="2020-09-16T10:43:06.205" v="719" actId="165"/>
          <ac:picMkLst>
            <pc:docMk/>
            <pc:sldMk cId="3549290227" sldId="285"/>
            <ac:picMk id="6" creationId="{497BE2B6-BA01-40AA-8901-157715E764C9}"/>
          </ac:picMkLst>
        </pc:picChg>
        <pc:picChg chg="add mod">
          <ac:chgData name="Dan Hunter" userId="942d7e32ec73428a" providerId="LiveId" clId="{747EE2DB-E3AB-48F1-A3B8-9660CD6E2BE1}" dt="2020-09-17T11:03:38.668" v="2038"/>
          <ac:picMkLst>
            <pc:docMk/>
            <pc:sldMk cId="3549290227" sldId="285"/>
            <ac:picMk id="7" creationId="{7D4E241D-CC0B-450F-A720-0E72D6AC87A9}"/>
          </ac:picMkLst>
        </pc:picChg>
        <pc:picChg chg="mod">
          <ac:chgData name="Dan Hunter" userId="942d7e32ec73428a" providerId="LiveId" clId="{747EE2DB-E3AB-48F1-A3B8-9660CD6E2BE1}" dt="2020-09-16T10:43:06.205" v="719" actId="165"/>
          <ac:picMkLst>
            <pc:docMk/>
            <pc:sldMk cId="3549290227" sldId="285"/>
            <ac:picMk id="7" creationId="{D5ED43EE-F647-435A-BE1C-E2F6FA94D154}"/>
          </ac:picMkLst>
        </pc:picChg>
        <pc:picChg chg="mod">
          <ac:chgData name="Dan Hunter" userId="942d7e32ec73428a" providerId="LiveId" clId="{747EE2DB-E3AB-48F1-A3B8-9660CD6E2BE1}" dt="2020-09-16T10:43:06.205" v="719" actId="165"/>
          <ac:picMkLst>
            <pc:docMk/>
            <pc:sldMk cId="3549290227" sldId="285"/>
            <ac:picMk id="8" creationId="{04CE99D1-590D-4C1C-89E4-565F10DD966A}"/>
          </ac:picMkLst>
        </pc:picChg>
        <pc:picChg chg="add mod">
          <ac:chgData name="Dan Hunter" userId="942d7e32ec73428a" providerId="LiveId" clId="{747EE2DB-E3AB-48F1-A3B8-9660CD6E2BE1}" dt="2020-09-16T10:44:56.364" v="728" actId="164"/>
          <ac:picMkLst>
            <pc:docMk/>
            <pc:sldMk cId="3549290227" sldId="285"/>
            <ac:picMk id="9" creationId="{394A07ED-44D2-47F1-B8D0-9577E7984A83}"/>
          </ac:picMkLst>
        </pc:picChg>
        <pc:picChg chg="add mod modCrop">
          <ac:chgData name="Dan Hunter" userId="942d7e32ec73428a" providerId="LiveId" clId="{747EE2DB-E3AB-48F1-A3B8-9660CD6E2BE1}" dt="2020-09-16T10:46:00.784" v="743" actId="164"/>
          <ac:picMkLst>
            <pc:docMk/>
            <pc:sldMk cId="3549290227" sldId="285"/>
            <ac:picMk id="11" creationId="{DF34B713-C5D7-4858-ACE9-A4622FE6597D}"/>
          </ac:picMkLst>
        </pc:picChg>
        <pc:picChg chg="add mod">
          <ac:chgData name="Dan Hunter" userId="942d7e32ec73428a" providerId="LiveId" clId="{747EE2DB-E3AB-48F1-A3B8-9660CD6E2BE1}" dt="2020-09-16T10:46:00.784" v="743" actId="164"/>
          <ac:picMkLst>
            <pc:docMk/>
            <pc:sldMk cId="3549290227" sldId="285"/>
            <ac:picMk id="12" creationId="{94CFE7AC-46E9-4002-9139-B4392216B36F}"/>
          </ac:picMkLst>
        </pc:picChg>
        <pc:picChg chg="del">
          <ac:chgData name="Dan Hunter" userId="942d7e32ec73428a" providerId="LiveId" clId="{747EE2DB-E3AB-48F1-A3B8-9660CD6E2BE1}" dt="2020-09-16T09:23:59.295" v="420" actId="478"/>
          <ac:picMkLst>
            <pc:docMk/>
            <pc:sldMk cId="3549290227" sldId="285"/>
            <ac:picMk id="1026" creationId="{874C740C-860D-495F-93DC-4FC4914E323E}"/>
          </ac:picMkLst>
        </pc:picChg>
      </pc:sldChg>
      <pc:sldChg chg="modSp mod">
        <pc:chgData name="Dan Hunter" userId="942d7e32ec73428a" providerId="LiveId" clId="{747EE2DB-E3AB-48F1-A3B8-9660CD6E2BE1}" dt="2020-09-17T09:59:30.393" v="1577" actId="20577"/>
        <pc:sldMkLst>
          <pc:docMk/>
          <pc:sldMk cId="4173245751" sldId="288"/>
        </pc:sldMkLst>
        <pc:spChg chg="mod">
          <ac:chgData name="Dan Hunter" userId="942d7e32ec73428a" providerId="LiveId" clId="{747EE2DB-E3AB-48F1-A3B8-9660CD6E2BE1}" dt="2020-09-17T09:59:30.393" v="1577" actId="20577"/>
          <ac:spMkLst>
            <pc:docMk/>
            <pc:sldMk cId="4173245751" sldId="288"/>
            <ac:spMk id="7" creationId="{EAE7F64A-CF5C-4291-8E0A-06212AA9DF16}"/>
          </ac:spMkLst>
        </pc:spChg>
      </pc:sldChg>
      <pc:sldChg chg="addSp delSp modSp mod">
        <pc:chgData name="Dan Hunter" userId="942d7e32ec73428a" providerId="LiveId" clId="{747EE2DB-E3AB-48F1-A3B8-9660CD6E2BE1}" dt="2020-09-17T16:18:05.875" v="2210" actId="21"/>
        <pc:sldMkLst>
          <pc:docMk/>
          <pc:sldMk cId="1865425037" sldId="289"/>
        </pc:sldMkLst>
        <pc:grpChg chg="add del">
          <ac:chgData name="Dan Hunter" userId="942d7e32ec73428a" providerId="LiveId" clId="{747EE2DB-E3AB-48F1-A3B8-9660CD6E2BE1}" dt="2020-09-17T16:18:05.875" v="2210" actId="21"/>
          <ac:grpSpMkLst>
            <pc:docMk/>
            <pc:sldMk cId="1865425037" sldId="289"/>
            <ac:grpSpMk id="13" creationId="{138FDBEF-9A01-418D-BB3F-58018BEFB518}"/>
          </ac:grpSpMkLst>
        </pc:grpChg>
        <pc:picChg chg="mod topLvl">
          <ac:chgData name="Dan Hunter" userId="942d7e32ec73428a" providerId="LiveId" clId="{747EE2DB-E3AB-48F1-A3B8-9660CD6E2BE1}" dt="2020-09-17T16:18:05.875" v="2210" actId="21"/>
          <ac:picMkLst>
            <pc:docMk/>
            <pc:sldMk cId="1865425037" sldId="289"/>
            <ac:picMk id="10" creationId="{E2609D5F-210F-4624-99A6-B0155A168A1C}"/>
          </ac:picMkLst>
        </pc:picChg>
        <pc:picChg chg="add del mod topLvl">
          <ac:chgData name="Dan Hunter" userId="942d7e32ec73428a" providerId="LiveId" clId="{747EE2DB-E3AB-48F1-A3B8-9660CD6E2BE1}" dt="2020-09-17T16:18:05.875" v="2210" actId="21"/>
          <ac:picMkLst>
            <pc:docMk/>
            <pc:sldMk cId="1865425037" sldId="289"/>
            <ac:picMk id="12" creationId="{2435D3D2-1692-4D73-9256-1C05AB567803}"/>
          </ac:picMkLst>
        </pc:picChg>
      </pc:sldChg>
      <pc:sldChg chg="modSp mod">
        <pc:chgData name="Dan Hunter" userId="942d7e32ec73428a" providerId="LiveId" clId="{747EE2DB-E3AB-48F1-A3B8-9660CD6E2BE1}" dt="2020-09-17T10:11:22.975" v="1906" actId="20577"/>
        <pc:sldMkLst>
          <pc:docMk/>
          <pc:sldMk cId="2089173919" sldId="291"/>
        </pc:sldMkLst>
        <pc:spChg chg="mod">
          <ac:chgData name="Dan Hunter" userId="942d7e32ec73428a" providerId="LiveId" clId="{747EE2DB-E3AB-48F1-A3B8-9660CD6E2BE1}" dt="2020-09-17T10:11:22.975" v="1906" actId="20577"/>
          <ac:spMkLst>
            <pc:docMk/>
            <pc:sldMk cId="2089173919" sldId="291"/>
            <ac:spMk id="6" creationId="{27FE2508-698B-400C-B997-F0A562D9F180}"/>
          </ac:spMkLst>
        </pc:spChg>
      </pc:sldChg>
      <pc:sldChg chg="addSp delSp modSp mod">
        <pc:chgData name="Dan Hunter" userId="942d7e32ec73428a" providerId="LiveId" clId="{747EE2DB-E3AB-48F1-A3B8-9660CD6E2BE1}" dt="2020-09-17T16:18:13.582" v="2213" actId="14100"/>
        <pc:sldMkLst>
          <pc:docMk/>
          <pc:sldMk cId="3574963515" sldId="297"/>
        </pc:sldMkLst>
        <pc:spChg chg="del ord">
          <ac:chgData name="Dan Hunter" userId="942d7e32ec73428a" providerId="LiveId" clId="{747EE2DB-E3AB-48F1-A3B8-9660CD6E2BE1}" dt="2020-09-17T16:16:52.139" v="2135" actId="478"/>
          <ac:spMkLst>
            <pc:docMk/>
            <pc:sldMk cId="3574963515" sldId="297"/>
            <ac:spMk id="13" creationId="{8E0B8AEB-D54F-45A4-8459-F572EBF1EA9B}"/>
          </ac:spMkLst>
        </pc:spChg>
        <pc:spChg chg="del">
          <ac:chgData name="Dan Hunter" userId="942d7e32ec73428a" providerId="LiveId" clId="{747EE2DB-E3AB-48F1-A3B8-9660CD6E2BE1}" dt="2020-09-17T16:16:52.139" v="2135" actId="478"/>
          <ac:spMkLst>
            <pc:docMk/>
            <pc:sldMk cId="3574963515" sldId="297"/>
            <ac:spMk id="15" creationId="{D5A2E0F1-3863-436B-9723-B48FF02E594B}"/>
          </ac:spMkLst>
        </pc:spChg>
        <pc:spChg chg="add del mod">
          <ac:chgData name="Dan Hunter" userId="942d7e32ec73428a" providerId="LiveId" clId="{747EE2DB-E3AB-48F1-A3B8-9660CD6E2BE1}" dt="2020-09-16T12:59:57.631" v="758" actId="478"/>
          <ac:spMkLst>
            <pc:docMk/>
            <pc:sldMk cId="3574963515" sldId="297"/>
            <ac:spMk id="16" creationId="{EED14BAB-AFC7-4BC4-BDE7-B355E5A84652}"/>
          </ac:spMkLst>
        </pc:spChg>
        <pc:spChg chg="del ord">
          <ac:chgData name="Dan Hunter" userId="942d7e32ec73428a" providerId="LiveId" clId="{747EE2DB-E3AB-48F1-A3B8-9660CD6E2BE1}" dt="2020-09-17T16:16:52.139" v="2135" actId="478"/>
          <ac:spMkLst>
            <pc:docMk/>
            <pc:sldMk cId="3574963515" sldId="297"/>
            <ac:spMk id="17" creationId="{00256FDF-7C84-4F5B-B263-5B47DB560D55}"/>
          </ac:spMkLst>
        </pc:spChg>
        <pc:spChg chg="add mod">
          <ac:chgData name="Dan Hunter" userId="942d7e32ec73428a" providerId="LiveId" clId="{747EE2DB-E3AB-48F1-A3B8-9660CD6E2BE1}" dt="2020-09-17T09:54:41.105" v="1528" actId="20577"/>
          <ac:spMkLst>
            <pc:docMk/>
            <pc:sldMk cId="3574963515" sldId="297"/>
            <ac:spMk id="18" creationId="{67CDD53D-8B36-442C-9A86-CC4D213ED747}"/>
          </ac:spMkLst>
        </pc:spChg>
        <pc:spChg chg="del mod">
          <ac:chgData name="Dan Hunter" userId="942d7e32ec73428a" providerId="LiveId" clId="{747EE2DB-E3AB-48F1-A3B8-9660CD6E2BE1}" dt="2020-09-17T16:16:52.139" v="2135" actId="478"/>
          <ac:spMkLst>
            <pc:docMk/>
            <pc:sldMk cId="3574963515" sldId="297"/>
            <ac:spMk id="19" creationId="{2522B184-2310-472C-AF8E-3575BBBCC889}"/>
          </ac:spMkLst>
        </pc:spChg>
        <pc:grpChg chg="add del mod">
          <ac:chgData name="Dan Hunter" userId="942d7e32ec73428a" providerId="LiveId" clId="{747EE2DB-E3AB-48F1-A3B8-9660CD6E2BE1}" dt="2020-09-17T08:15:21.067" v="1453" actId="478"/>
          <ac:grpSpMkLst>
            <pc:docMk/>
            <pc:sldMk cId="3574963515" sldId="297"/>
            <ac:grpSpMk id="8" creationId="{ACA91790-8C4D-42FE-A055-E003DBBC66A0}"/>
          </ac:grpSpMkLst>
        </pc:grpChg>
        <pc:grpChg chg="add mod">
          <ac:chgData name="Dan Hunter" userId="942d7e32ec73428a" providerId="LiveId" clId="{747EE2DB-E3AB-48F1-A3B8-9660CD6E2BE1}" dt="2020-09-17T16:17:28.830" v="2203" actId="1076"/>
          <ac:grpSpMkLst>
            <pc:docMk/>
            <pc:sldMk cId="3574963515" sldId="297"/>
            <ac:grpSpMk id="10" creationId="{593E2EFE-9AD7-4EF0-9024-7C70B0FB6512}"/>
          </ac:grpSpMkLst>
        </pc:grpChg>
        <pc:grpChg chg="del">
          <ac:chgData name="Dan Hunter" userId="942d7e32ec73428a" providerId="LiveId" clId="{747EE2DB-E3AB-48F1-A3B8-9660CD6E2BE1}" dt="2020-09-16T10:29:46.660" v="676" actId="478"/>
          <ac:grpSpMkLst>
            <pc:docMk/>
            <pc:sldMk cId="3574963515" sldId="297"/>
            <ac:grpSpMk id="12" creationId="{745CC791-61FC-460F-A0BC-A70B3C077741}"/>
          </ac:grpSpMkLst>
        </pc:grpChg>
        <pc:picChg chg="add mod">
          <ac:chgData name="Dan Hunter" userId="942d7e32ec73428a" providerId="LiveId" clId="{747EE2DB-E3AB-48F1-A3B8-9660CD6E2BE1}" dt="2020-09-17T11:03:34.085" v="2037"/>
          <ac:picMkLst>
            <pc:docMk/>
            <pc:sldMk cId="3574963515" sldId="297"/>
            <ac:picMk id="3" creationId="{BD87C0E8-7554-412F-BF58-C7BB15F98E4A}"/>
          </ac:picMkLst>
        </pc:picChg>
        <pc:picChg chg="del">
          <ac:chgData name="Dan Hunter" userId="942d7e32ec73428a" providerId="LiveId" clId="{747EE2DB-E3AB-48F1-A3B8-9660CD6E2BE1}" dt="2020-09-16T10:42:29.402" v="702" actId="478"/>
          <ac:picMkLst>
            <pc:docMk/>
            <pc:sldMk cId="3574963515" sldId="297"/>
            <ac:picMk id="4" creationId="{6D1D2013-16BC-48EB-A0AC-40715786DA24}"/>
          </ac:picMkLst>
        </pc:picChg>
        <pc:picChg chg="add mod">
          <ac:chgData name="Dan Hunter" userId="942d7e32ec73428a" providerId="LiveId" clId="{747EE2DB-E3AB-48F1-A3B8-9660CD6E2BE1}" dt="2020-09-17T08:16:00.051" v="1462" actId="164"/>
          <ac:picMkLst>
            <pc:docMk/>
            <pc:sldMk cId="3574963515" sldId="297"/>
            <ac:picMk id="4" creationId="{BC006006-6A02-45DF-925E-CD715534C35D}"/>
          </ac:picMkLst>
        </pc:picChg>
        <pc:picChg chg="add mod">
          <ac:chgData name="Dan Hunter" userId="942d7e32ec73428a" providerId="LiveId" clId="{747EE2DB-E3AB-48F1-A3B8-9660CD6E2BE1}" dt="2020-09-17T16:17:48.319" v="2206"/>
          <ac:picMkLst>
            <pc:docMk/>
            <pc:sldMk cId="3574963515" sldId="297"/>
            <ac:picMk id="5" creationId="{2692F3CA-8776-4874-A4B6-2968613D5A53}"/>
          </ac:picMkLst>
        </pc:picChg>
        <pc:picChg chg="del">
          <ac:chgData name="Dan Hunter" userId="942d7e32ec73428a" providerId="LiveId" clId="{747EE2DB-E3AB-48F1-A3B8-9660CD6E2BE1}" dt="2020-09-16T10:41:57.170" v="695" actId="478"/>
          <ac:picMkLst>
            <pc:docMk/>
            <pc:sldMk cId="3574963515" sldId="297"/>
            <ac:picMk id="5" creationId="{E57C7C58-284F-4AD4-8C96-3561ED7CE1B6}"/>
          </ac:picMkLst>
        </pc:picChg>
        <pc:picChg chg="add mod">
          <ac:chgData name="Dan Hunter" userId="942d7e32ec73428a" providerId="LiveId" clId="{747EE2DB-E3AB-48F1-A3B8-9660CD6E2BE1}" dt="2020-09-17T16:18:13.582" v="2213" actId="14100"/>
          <ac:picMkLst>
            <pc:docMk/>
            <pc:sldMk cId="3574963515" sldId="297"/>
            <ac:picMk id="6" creationId="{19E7F85A-E394-48C6-9EF3-6E29E83879ED}"/>
          </ac:picMkLst>
        </pc:picChg>
        <pc:picChg chg="add mod">
          <ac:chgData name="Dan Hunter" userId="942d7e32ec73428a" providerId="LiveId" clId="{747EE2DB-E3AB-48F1-A3B8-9660CD6E2BE1}" dt="2020-09-16T10:46:25.361" v="751" actId="1035"/>
          <ac:picMkLst>
            <pc:docMk/>
            <pc:sldMk cId="3574963515" sldId="297"/>
            <ac:picMk id="6" creationId="{C5F310FD-AFF0-4B83-A8FF-82175CB21C8E}"/>
          </ac:picMkLst>
        </pc:picChg>
        <pc:picChg chg="add mod">
          <ac:chgData name="Dan Hunter" userId="942d7e32ec73428a" providerId="LiveId" clId="{747EE2DB-E3AB-48F1-A3B8-9660CD6E2BE1}" dt="2020-09-16T10:36:53.737" v="693" actId="164"/>
          <ac:picMkLst>
            <pc:docMk/>
            <pc:sldMk cId="3574963515" sldId="297"/>
            <ac:picMk id="7" creationId="{EC32E3B8-C936-4AF9-B446-ADB38360B5EF}"/>
          </ac:picMkLst>
        </pc:picChg>
        <pc:picChg chg="add del mod">
          <ac:chgData name="Dan Hunter" userId="942d7e32ec73428a" providerId="LiveId" clId="{747EE2DB-E3AB-48F1-A3B8-9660CD6E2BE1}" dt="2020-09-17T16:16:52.139" v="2135" actId="478"/>
          <ac:picMkLst>
            <pc:docMk/>
            <pc:sldMk cId="3574963515" sldId="297"/>
            <ac:picMk id="9" creationId="{4E6EDC40-7DA9-45C1-B42C-EF12ADBD49FA}"/>
          </ac:picMkLst>
        </pc:picChg>
        <pc:picChg chg="add del mod modCrop">
          <ac:chgData name="Dan Hunter" userId="942d7e32ec73428a" providerId="LiveId" clId="{747EE2DB-E3AB-48F1-A3B8-9660CD6E2BE1}" dt="2020-09-17T16:16:52.139" v="2135" actId="478"/>
          <ac:picMkLst>
            <pc:docMk/>
            <pc:sldMk cId="3574963515" sldId="297"/>
            <ac:picMk id="14" creationId="{0C970E4C-1A30-4E29-B121-5EEBE29C728F}"/>
          </ac:picMkLst>
        </pc:picChg>
        <pc:picChg chg="del">
          <ac:chgData name="Dan Hunter" userId="942d7e32ec73428a" providerId="LiveId" clId="{747EE2DB-E3AB-48F1-A3B8-9660CD6E2BE1}" dt="2020-09-16T09:23:35.390" v="409" actId="478"/>
          <ac:picMkLst>
            <pc:docMk/>
            <pc:sldMk cId="3574963515" sldId="297"/>
            <ac:picMk id="1026" creationId="{874C740C-860D-495F-93DC-4FC4914E323E}"/>
          </ac:picMkLst>
        </pc:picChg>
      </pc:sldChg>
      <pc:sldChg chg="modSp mod">
        <pc:chgData name="Dan Hunter" userId="942d7e32ec73428a" providerId="LiveId" clId="{747EE2DB-E3AB-48F1-A3B8-9660CD6E2BE1}" dt="2020-09-17T17:53:51.442" v="2235" actId="20577"/>
        <pc:sldMkLst>
          <pc:docMk/>
          <pc:sldMk cId="2007409759" sldId="299"/>
        </pc:sldMkLst>
        <pc:graphicFrameChg chg="modGraphic">
          <ac:chgData name="Dan Hunter" userId="942d7e32ec73428a" providerId="LiveId" clId="{747EE2DB-E3AB-48F1-A3B8-9660CD6E2BE1}" dt="2020-09-17T17:53:51.442" v="2235" actId="20577"/>
          <ac:graphicFrameMkLst>
            <pc:docMk/>
            <pc:sldMk cId="2007409759" sldId="299"/>
            <ac:graphicFrameMk id="20" creationId="{6F676177-84E2-4B8C-AB3E-68FD8020626B}"/>
          </ac:graphicFrameMkLst>
        </pc:graphicFrameChg>
      </pc:sldChg>
      <pc:sldChg chg="modSp mod">
        <pc:chgData name="Dan Hunter" userId="942d7e32ec73428a" providerId="LiveId" clId="{747EE2DB-E3AB-48F1-A3B8-9660CD6E2BE1}" dt="2020-09-16T16:22:01.392" v="1195" actId="5793"/>
        <pc:sldMkLst>
          <pc:docMk/>
          <pc:sldMk cId="1555584547" sldId="300"/>
        </pc:sldMkLst>
        <pc:spChg chg="mod">
          <ac:chgData name="Dan Hunter" userId="942d7e32ec73428a" providerId="LiveId" clId="{747EE2DB-E3AB-48F1-A3B8-9660CD6E2BE1}" dt="2020-09-16T08:12:47.470" v="4" actId="20577"/>
          <ac:spMkLst>
            <pc:docMk/>
            <pc:sldMk cId="1555584547" sldId="300"/>
            <ac:spMk id="2" creationId="{227F9684-6024-415B-91A5-5A9E8E5BB57A}"/>
          </ac:spMkLst>
        </pc:spChg>
        <pc:spChg chg="mod">
          <ac:chgData name="Dan Hunter" userId="942d7e32ec73428a" providerId="LiveId" clId="{747EE2DB-E3AB-48F1-A3B8-9660CD6E2BE1}" dt="2020-09-16T16:22:01.392" v="1195" actId="5793"/>
          <ac:spMkLst>
            <pc:docMk/>
            <pc:sldMk cId="1555584547" sldId="300"/>
            <ac:spMk id="3" creationId="{08C4FA0E-8B96-4962-B3B3-91101053495E}"/>
          </ac:spMkLst>
        </pc:spChg>
      </pc:sldChg>
      <pc:sldChg chg="addSp delSp modSp add mod">
        <pc:chgData name="Dan Hunter" userId="942d7e32ec73428a" providerId="LiveId" clId="{747EE2DB-E3AB-48F1-A3B8-9660CD6E2BE1}" dt="2020-09-16T08:13:48.696" v="70" actId="20577"/>
        <pc:sldMkLst>
          <pc:docMk/>
          <pc:sldMk cId="3078402166" sldId="301"/>
        </pc:sldMkLst>
        <pc:spChg chg="del">
          <ac:chgData name="Dan Hunter" userId="942d7e32ec73428a" providerId="LiveId" clId="{747EE2DB-E3AB-48F1-A3B8-9660CD6E2BE1}" dt="2020-09-16T08:12:54.272" v="6" actId="478"/>
          <ac:spMkLst>
            <pc:docMk/>
            <pc:sldMk cId="3078402166" sldId="301"/>
            <ac:spMk id="3" creationId="{BA74249A-115B-4875-8B3E-699B14292E52}"/>
          </ac:spMkLst>
        </pc:spChg>
        <pc:spChg chg="add mod">
          <ac:chgData name="Dan Hunter" userId="942d7e32ec73428a" providerId="LiveId" clId="{747EE2DB-E3AB-48F1-A3B8-9660CD6E2BE1}" dt="2020-09-16T08:13:48.696" v="70" actId="20577"/>
          <ac:spMkLst>
            <pc:docMk/>
            <pc:sldMk cId="3078402166" sldId="301"/>
            <ac:spMk id="5" creationId="{624FC623-C803-4CA1-A4E2-3930A06B9274}"/>
          </ac:spMkLst>
        </pc:spChg>
      </pc:sldChg>
      <pc:sldChg chg="new del">
        <pc:chgData name="Dan Hunter" userId="942d7e32ec73428a" providerId="LiveId" clId="{747EE2DB-E3AB-48F1-A3B8-9660CD6E2BE1}" dt="2020-09-16T08:45:09.084" v="73" actId="47"/>
        <pc:sldMkLst>
          <pc:docMk/>
          <pc:sldMk cId="3292551236" sldId="302"/>
        </pc:sldMkLst>
      </pc:sldChg>
      <pc:sldChg chg="addSp delSp modSp add mod modNotesTx">
        <pc:chgData name="Dan Hunter" userId="942d7e32ec73428a" providerId="LiveId" clId="{747EE2DB-E3AB-48F1-A3B8-9660CD6E2BE1}" dt="2020-09-17T16:17:15.083" v="2200" actId="20577"/>
        <pc:sldMkLst>
          <pc:docMk/>
          <pc:sldMk cId="1013673497" sldId="303"/>
        </pc:sldMkLst>
        <pc:spChg chg="mod">
          <ac:chgData name="Dan Hunter" userId="942d7e32ec73428a" providerId="LiveId" clId="{747EE2DB-E3AB-48F1-A3B8-9660CD6E2BE1}" dt="2020-09-17T12:05:53.081" v="2077" actId="207"/>
          <ac:spMkLst>
            <pc:docMk/>
            <pc:sldMk cId="1013673497" sldId="303"/>
            <ac:spMk id="2" creationId="{6D802209-3137-43E4-9495-68FBAD9F65A9}"/>
          </ac:spMkLst>
        </pc:spChg>
        <pc:spChg chg="add del">
          <ac:chgData name="Dan Hunter" userId="942d7e32ec73428a" providerId="LiveId" clId="{747EE2DB-E3AB-48F1-A3B8-9660CD6E2BE1}" dt="2020-09-17T09:54:51.281" v="1531" actId="478"/>
          <ac:spMkLst>
            <pc:docMk/>
            <pc:sldMk cId="1013673497" sldId="303"/>
            <ac:spMk id="3" creationId="{C7DCD66C-4ECD-42C0-B8CE-EB322B357FAA}"/>
          </ac:spMkLst>
        </pc:spChg>
        <pc:spChg chg="add">
          <ac:chgData name="Dan Hunter" userId="942d7e32ec73428a" providerId="LiveId" clId="{747EE2DB-E3AB-48F1-A3B8-9660CD6E2BE1}" dt="2020-09-17T09:54:51.544" v="1532" actId="22"/>
          <ac:spMkLst>
            <pc:docMk/>
            <pc:sldMk cId="1013673497" sldId="303"/>
            <ac:spMk id="5" creationId="{EA37E55E-6549-4F62-987C-20EDEDE2815D}"/>
          </ac:spMkLst>
        </pc:spChg>
        <pc:spChg chg="del">
          <ac:chgData name="Dan Hunter" userId="942d7e32ec73428a" providerId="LiveId" clId="{747EE2DB-E3AB-48F1-A3B8-9660CD6E2BE1}" dt="2020-09-16T08:45:12.739" v="74" actId="478"/>
          <ac:spMkLst>
            <pc:docMk/>
            <pc:sldMk cId="1013673497" sldId="303"/>
            <ac:spMk id="18" creationId="{80F7E72B-7938-4B9B-BEAA-A6D793D12E66}"/>
          </ac:spMkLst>
        </pc:spChg>
        <pc:spChg chg="add mod">
          <ac:chgData name="Dan Hunter" userId="942d7e32ec73428a" providerId="LiveId" clId="{747EE2DB-E3AB-48F1-A3B8-9660CD6E2BE1}" dt="2020-09-17T16:17:15.083" v="2200" actId="20577"/>
          <ac:spMkLst>
            <pc:docMk/>
            <pc:sldMk cId="1013673497" sldId="303"/>
            <ac:spMk id="19" creationId="{F7E37769-5431-4134-B628-C8A0741031DC}"/>
          </ac:spMkLst>
        </pc:spChg>
        <pc:spChg chg="del">
          <ac:chgData name="Dan Hunter" userId="942d7e32ec73428a" providerId="LiveId" clId="{747EE2DB-E3AB-48F1-A3B8-9660CD6E2BE1}" dt="2020-09-16T08:45:12.739" v="74" actId="478"/>
          <ac:spMkLst>
            <pc:docMk/>
            <pc:sldMk cId="1013673497" sldId="303"/>
            <ac:spMk id="20" creationId="{70900F27-760C-4CF2-9BBA-3169B6778977}"/>
          </ac:spMkLst>
        </pc:spChg>
        <pc:spChg chg="del">
          <ac:chgData name="Dan Hunter" userId="942d7e32ec73428a" providerId="LiveId" clId="{747EE2DB-E3AB-48F1-A3B8-9660CD6E2BE1}" dt="2020-09-16T08:45:12.739" v="74" actId="478"/>
          <ac:spMkLst>
            <pc:docMk/>
            <pc:sldMk cId="1013673497" sldId="303"/>
            <ac:spMk id="26" creationId="{375A1C66-3FCE-4AE0-A7A6-D297818AA7A5}"/>
          </ac:spMkLst>
        </pc:spChg>
        <pc:spChg chg="del">
          <ac:chgData name="Dan Hunter" userId="942d7e32ec73428a" providerId="LiveId" clId="{747EE2DB-E3AB-48F1-A3B8-9660CD6E2BE1}" dt="2020-09-16T08:45:12.739" v="74" actId="478"/>
          <ac:spMkLst>
            <pc:docMk/>
            <pc:sldMk cId="1013673497" sldId="303"/>
            <ac:spMk id="28" creationId="{028ECC5F-F3AA-48CB-9035-F7A433990879}"/>
          </ac:spMkLst>
        </pc:spChg>
        <pc:spChg chg="del">
          <ac:chgData name="Dan Hunter" userId="942d7e32ec73428a" providerId="LiveId" clId="{747EE2DB-E3AB-48F1-A3B8-9660CD6E2BE1}" dt="2020-09-16T08:45:12.739" v="74" actId="478"/>
          <ac:spMkLst>
            <pc:docMk/>
            <pc:sldMk cId="1013673497" sldId="303"/>
            <ac:spMk id="30" creationId="{BB3829F7-D1FC-4586-B678-2BAB092B4374}"/>
          </ac:spMkLst>
        </pc:spChg>
        <pc:spChg chg="del">
          <ac:chgData name="Dan Hunter" userId="942d7e32ec73428a" providerId="LiveId" clId="{747EE2DB-E3AB-48F1-A3B8-9660CD6E2BE1}" dt="2020-09-16T08:45:12.739" v="74" actId="478"/>
          <ac:spMkLst>
            <pc:docMk/>
            <pc:sldMk cId="1013673497" sldId="303"/>
            <ac:spMk id="34" creationId="{4F8A2AFA-33CE-45A5-926C-039F66A5C9B1}"/>
          </ac:spMkLst>
        </pc:spChg>
        <pc:spChg chg="del">
          <ac:chgData name="Dan Hunter" userId="942d7e32ec73428a" providerId="LiveId" clId="{747EE2DB-E3AB-48F1-A3B8-9660CD6E2BE1}" dt="2020-09-16T08:45:12.739" v="74" actId="478"/>
          <ac:spMkLst>
            <pc:docMk/>
            <pc:sldMk cId="1013673497" sldId="303"/>
            <ac:spMk id="36" creationId="{AAE388E0-1983-47F0-806E-759334AC85CB}"/>
          </ac:spMkLst>
        </pc:spChg>
        <pc:grpChg chg="del">
          <ac:chgData name="Dan Hunter" userId="942d7e32ec73428a" providerId="LiveId" clId="{747EE2DB-E3AB-48F1-A3B8-9660CD6E2BE1}" dt="2020-09-16T08:45:12.739" v="74" actId="478"/>
          <ac:grpSpMkLst>
            <pc:docMk/>
            <pc:sldMk cId="1013673497" sldId="303"/>
            <ac:grpSpMk id="17" creationId="{F3D08FE1-1FB4-4527-A223-22A319756888}"/>
          </ac:grpSpMkLst>
        </pc:grpChg>
        <pc:picChg chg="add del">
          <ac:chgData name="Dan Hunter" userId="942d7e32ec73428a" providerId="LiveId" clId="{747EE2DB-E3AB-48F1-A3B8-9660CD6E2BE1}" dt="2020-09-17T11:00:54.291" v="2032" actId="478"/>
          <ac:picMkLst>
            <pc:docMk/>
            <pc:sldMk cId="1013673497" sldId="303"/>
            <ac:picMk id="4" creationId="{13470328-01B7-44D1-B01B-C7F84BDBDDE9}"/>
          </ac:picMkLst>
        </pc:picChg>
        <pc:picChg chg="add del mod">
          <ac:chgData name="Dan Hunter" userId="942d7e32ec73428a" providerId="LiveId" clId="{747EE2DB-E3AB-48F1-A3B8-9660CD6E2BE1}" dt="2020-09-17T16:16:35.371" v="2128" actId="478"/>
          <ac:picMkLst>
            <pc:docMk/>
            <pc:sldMk cId="1013673497" sldId="303"/>
            <ac:picMk id="7" creationId="{426A5B36-4FC4-42CC-BF05-E18948D40FB2}"/>
          </ac:picMkLst>
        </pc:picChg>
        <pc:picChg chg="add del mod">
          <ac:chgData name="Dan Hunter" userId="942d7e32ec73428a" providerId="LiveId" clId="{747EE2DB-E3AB-48F1-A3B8-9660CD6E2BE1}" dt="2020-09-17T11:00:00.826" v="2012" actId="478"/>
          <ac:picMkLst>
            <pc:docMk/>
            <pc:sldMk cId="1013673497" sldId="303"/>
            <ac:picMk id="9" creationId="{A1923269-A1DD-4A59-8FCD-54F35E57C6E4}"/>
          </ac:picMkLst>
        </pc:picChg>
        <pc:picChg chg="add del">
          <ac:chgData name="Dan Hunter" userId="942d7e32ec73428a" providerId="LiveId" clId="{747EE2DB-E3AB-48F1-A3B8-9660CD6E2BE1}" dt="2020-09-17T10:58:51.340" v="1950" actId="478"/>
          <ac:picMkLst>
            <pc:docMk/>
            <pc:sldMk cId="1013673497" sldId="303"/>
            <ac:picMk id="11" creationId="{D9F2F7DE-F8F2-4A9D-996B-67EC20CED06D}"/>
          </ac:picMkLst>
        </pc:picChg>
        <pc:picChg chg="add del mod">
          <ac:chgData name="Dan Hunter" userId="942d7e32ec73428a" providerId="LiveId" clId="{747EE2DB-E3AB-48F1-A3B8-9660CD6E2BE1}" dt="2020-09-17T16:16:37.269" v="2131" actId="478"/>
          <ac:picMkLst>
            <pc:docMk/>
            <pc:sldMk cId="1013673497" sldId="303"/>
            <ac:picMk id="13" creationId="{04785836-F0A4-4F8D-B8B6-F9D00BDE2E4C}"/>
          </ac:picMkLst>
        </pc:picChg>
        <pc:picChg chg="add del mod">
          <ac:chgData name="Dan Hunter" userId="942d7e32ec73428a" providerId="LiveId" clId="{747EE2DB-E3AB-48F1-A3B8-9660CD6E2BE1}" dt="2020-09-17T10:59:54.098" v="2009" actId="478"/>
          <ac:picMkLst>
            <pc:docMk/>
            <pc:sldMk cId="1013673497" sldId="303"/>
            <ac:picMk id="15" creationId="{BB652B0C-A0FD-4CDA-BF9C-1F86990867C2}"/>
          </ac:picMkLst>
        </pc:picChg>
        <pc:picChg chg="add del mod">
          <ac:chgData name="Dan Hunter" userId="942d7e32ec73428a" providerId="LiveId" clId="{747EE2DB-E3AB-48F1-A3B8-9660CD6E2BE1}" dt="2020-09-17T16:16:36.929" v="2130" actId="478"/>
          <ac:picMkLst>
            <pc:docMk/>
            <pc:sldMk cId="1013673497" sldId="303"/>
            <ac:picMk id="17" creationId="{E5E5E534-326F-4FD5-A069-34AB3196A507}"/>
          </ac:picMkLst>
        </pc:picChg>
        <pc:picChg chg="add del mod">
          <ac:chgData name="Dan Hunter" userId="942d7e32ec73428a" providerId="LiveId" clId="{747EE2DB-E3AB-48F1-A3B8-9660CD6E2BE1}" dt="2020-09-17T16:16:37.907" v="2132" actId="478"/>
          <ac:picMkLst>
            <pc:docMk/>
            <pc:sldMk cId="1013673497" sldId="303"/>
            <ac:picMk id="21" creationId="{23830C91-0728-4301-A8D6-8E403FA14F11}"/>
          </ac:picMkLst>
        </pc:picChg>
        <pc:picChg chg="add del mod">
          <ac:chgData name="Dan Hunter" userId="942d7e32ec73428a" providerId="LiveId" clId="{747EE2DB-E3AB-48F1-A3B8-9660CD6E2BE1}" dt="2020-09-17T16:16:34.938" v="2127" actId="478"/>
          <ac:picMkLst>
            <pc:docMk/>
            <pc:sldMk cId="1013673497" sldId="303"/>
            <ac:picMk id="23" creationId="{329CB49D-6420-4427-A105-E691F5887078}"/>
          </ac:picMkLst>
        </pc:picChg>
        <pc:picChg chg="add del mod">
          <ac:chgData name="Dan Hunter" userId="942d7e32ec73428a" providerId="LiveId" clId="{747EE2DB-E3AB-48F1-A3B8-9660CD6E2BE1}" dt="2020-09-17T16:16:35.956" v="2129" actId="478"/>
          <ac:picMkLst>
            <pc:docMk/>
            <pc:sldMk cId="1013673497" sldId="303"/>
            <ac:picMk id="25" creationId="{835146EE-41A1-41A2-B7B9-D54BC824FF5F}"/>
          </ac:picMkLst>
        </pc:picChg>
        <pc:picChg chg="add mod">
          <ac:chgData name="Dan Hunter" userId="942d7e32ec73428a" providerId="LiveId" clId="{747EE2DB-E3AB-48F1-A3B8-9660CD6E2BE1}" dt="2020-09-17T11:03:45.852" v="2039"/>
          <ac:picMkLst>
            <pc:docMk/>
            <pc:sldMk cId="1013673497" sldId="303"/>
            <ac:picMk id="27" creationId="{FC72E14C-D6C2-4FCA-B410-CB2FDDCC0546}"/>
          </ac:picMkLst>
        </pc:picChg>
        <pc:picChg chg="del">
          <ac:chgData name="Dan Hunter" userId="942d7e32ec73428a" providerId="LiveId" clId="{747EE2DB-E3AB-48F1-A3B8-9660CD6E2BE1}" dt="2020-09-16T09:23:57.142" v="419" actId="478"/>
          <ac:picMkLst>
            <pc:docMk/>
            <pc:sldMk cId="1013673497" sldId="303"/>
            <ac:picMk id="1026" creationId="{874C740C-860D-495F-93DC-4FC4914E323E}"/>
          </ac:picMkLst>
        </pc:picChg>
      </pc:sldChg>
      <pc:sldChg chg="new del">
        <pc:chgData name="Dan Hunter" userId="942d7e32ec73428a" providerId="LiveId" clId="{747EE2DB-E3AB-48F1-A3B8-9660CD6E2BE1}" dt="2020-09-16T09:24:47.325" v="423" actId="47"/>
        <pc:sldMkLst>
          <pc:docMk/>
          <pc:sldMk cId="3020095456" sldId="304"/>
        </pc:sldMkLst>
      </pc:sldChg>
      <pc:sldChg chg="addSp delSp modSp add mod">
        <pc:chgData name="Dan Hunter" userId="942d7e32ec73428a" providerId="LiveId" clId="{747EE2DB-E3AB-48F1-A3B8-9660CD6E2BE1}" dt="2020-09-16T15:01:18.619" v="776" actId="20577"/>
        <pc:sldMkLst>
          <pc:docMk/>
          <pc:sldMk cId="2125705812" sldId="305"/>
        </pc:sldMkLst>
        <pc:spChg chg="mod">
          <ac:chgData name="Dan Hunter" userId="942d7e32ec73428a" providerId="LiveId" clId="{747EE2DB-E3AB-48F1-A3B8-9660CD6E2BE1}" dt="2020-09-16T09:25:34.974" v="471" actId="20577"/>
          <ac:spMkLst>
            <pc:docMk/>
            <pc:sldMk cId="2125705812" sldId="305"/>
            <ac:spMk id="2" creationId="{6D802209-3137-43E4-9495-68FBAD9F65A9}"/>
          </ac:spMkLst>
        </pc:spChg>
        <pc:spChg chg="add">
          <ac:chgData name="Dan Hunter" userId="942d7e32ec73428a" providerId="LiveId" clId="{747EE2DB-E3AB-48F1-A3B8-9660CD6E2BE1}" dt="2020-09-16T09:27:49.714" v="485" actId="22"/>
          <ac:spMkLst>
            <pc:docMk/>
            <pc:sldMk cId="2125705812" sldId="305"/>
            <ac:spMk id="5" creationId="{9FB9242E-D014-412F-844F-CF3AF7842512}"/>
          </ac:spMkLst>
        </pc:spChg>
        <pc:spChg chg="add mod">
          <ac:chgData name="Dan Hunter" userId="942d7e32ec73428a" providerId="LiveId" clId="{747EE2DB-E3AB-48F1-A3B8-9660CD6E2BE1}" dt="2020-09-16T09:28:13.448" v="541" actId="1076"/>
          <ac:spMkLst>
            <pc:docMk/>
            <pc:sldMk cId="2125705812" sldId="305"/>
            <ac:spMk id="8" creationId="{E9D3321E-C56D-43AB-B253-2C89AE6AEA8C}"/>
          </ac:spMkLst>
        </pc:spChg>
        <pc:spChg chg="add">
          <ac:chgData name="Dan Hunter" userId="942d7e32ec73428a" providerId="LiveId" clId="{747EE2DB-E3AB-48F1-A3B8-9660CD6E2BE1}" dt="2020-09-16T09:28:26.235" v="542" actId="22"/>
          <ac:spMkLst>
            <pc:docMk/>
            <pc:sldMk cId="2125705812" sldId="305"/>
            <ac:spMk id="9" creationId="{F2D9F3C7-1D4D-4655-84D7-DCE7742E7828}"/>
          </ac:spMkLst>
        </pc:spChg>
        <pc:spChg chg="add mod">
          <ac:chgData name="Dan Hunter" userId="942d7e32ec73428a" providerId="LiveId" clId="{747EE2DB-E3AB-48F1-A3B8-9660CD6E2BE1}" dt="2020-09-16T15:01:18.619" v="776" actId="20577"/>
          <ac:spMkLst>
            <pc:docMk/>
            <pc:sldMk cId="2125705812" sldId="305"/>
            <ac:spMk id="10" creationId="{53AEB63C-A0C5-4786-BC0F-54D5B328ED00}"/>
          </ac:spMkLst>
        </pc:spChg>
        <pc:spChg chg="del">
          <ac:chgData name="Dan Hunter" userId="942d7e32ec73428a" providerId="LiveId" clId="{747EE2DB-E3AB-48F1-A3B8-9660CD6E2BE1}" dt="2020-09-16T09:25:41.631" v="472" actId="478"/>
          <ac:spMkLst>
            <pc:docMk/>
            <pc:sldMk cId="2125705812" sldId="305"/>
            <ac:spMk id="21" creationId="{B1B29091-D878-473A-A23F-118753E85C9B}"/>
          </ac:spMkLst>
        </pc:spChg>
        <pc:spChg chg="del">
          <ac:chgData name="Dan Hunter" userId="942d7e32ec73428a" providerId="LiveId" clId="{747EE2DB-E3AB-48F1-A3B8-9660CD6E2BE1}" dt="2020-09-16T09:25:41.631" v="472" actId="478"/>
          <ac:spMkLst>
            <pc:docMk/>
            <pc:sldMk cId="2125705812" sldId="305"/>
            <ac:spMk id="23" creationId="{5704B970-1EA4-4A4C-9757-C4E2DDD48405}"/>
          </ac:spMkLst>
        </pc:spChg>
        <pc:spChg chg="del">
          <ac:chgData name="Dan Hunter" userId="942d7e32ec73428a" providerId="LiveId" clId="{747EE2DB-E3AB-48F1-A3B8-9660CD6E2BE1}" dt="2020-09-16T09:25:41.631" v="472" actId="478"/>
          <ac:spMkLst>
            <pc:docMk/>
            <pc:sldMk cId="2125705812" sldId="305"/>
            <ac:spMk id="24" creationId="{6BEC5BDC-C189-4539-AD40-489B43F30D8F}"/>
          </ac:spMkLst>
        </pc:spChg>
        <pc:spChg chg="del">
          <ac:chgData name="Dan Hunter" userId="942d7e32ec73428a" providerId="LiveId" clId="{747EE2DB-E3AB-48F1-A3B8-9660CD6E2BE1}" dt="2020-09-16T09:25:41.631" v="472" actId="478"/>
          <ac:spMkLst>
            <pc:docMk/>
            <pc:sldMk cId="2125705812" sldId="305"/>
            <ac:spMk id="26" creationId="{84A72301-5492-4D31-83B5-C89E4307077C}"/>
          </ac:spMkLst>
        </pc:spChg>
        <pc:picChg chg="add mod">
          <ac:chgData name="Dan Hunter" userId="942d7e32ec73428a" providerId="LiveId" clId="{747EE2DB-E3AB-48F1-A3B8-9660CD6E2BE1}" dt="2020-09-16T09:26:27.928" v="477" actId="14100"/>
          <ac:picMkLst>
            <pc:docMk/>
            <pc:sldMk cId="2125705812" sldId="305"/>
            <ac:picMk id="3" creationId="{5CD552DC-D030-4D7C-9910-C23CDF247239}"/>
          </ac:picMkLst>
        </pc:picChg>
        <pc:picChg chg="add mod">
          <ac:chgData name="Dan Hunter" userId="942d7e32ec73428a" providerId="LiveId" clId="{747EE2DB-E3AB-48F1-A3B8-9660CD6E2BE1}" dt="2020-09-16T09:27:46.302" v="484" actId="1076"/>
          <ac:picMkLst>
            <pc:docMk/>
            <pc:sldMk cId="2125705812" sldId="305"/>
            <ac:picMk id="4" creationId="{79A71CA7-C1FE-46C8-9890-49A9E1FE596B}"/>
          </ac:picMkLst>
        </pc:picChg>
        <pc:picChg chg="del">
          <ac:chgData name="Dan Hunter" userId="942d7e32ec73428a" providerId="LiveId" clId="{747EE2DB-E3AB-48F1-A3B8-9660CD6E2BE1}" dt="2020-09-16T09:25:41.631" v="472" actId="478"/>
          <ac:picMkLst>
            <pc:docMk/>
            <pc:sldMk cId="2125705812" sldId="305"/>
            <ac:picMk id="6" creationId="{65FF0E16-ACAC-4600-999D-CF8641E4F02E}"/>
          </ac:picMkLst>
        </pc:picChg>
        <pc:picChg chg="del">
          <ac:chgData name="Dan Hunter" userId="942d7e32ec73428a" providerId="LiveId" clId="{747EE2DB-E3AB-48F1-A3B8-9660CD6E2BE1}" dt="2020-09-16T09:25:41.631" v="472" actId="478"/>
          <ac:picMkLst>
            <pc:docMk/>
            <pc:sldMk cId="2125705812" sldId="305"/>
            <ac:picMk id="7" creationId="{3A617E02-6BD3-42C7-AC62-24141204C453}"/>
          </ac:picMkLst>
        </pc:picChg>
      </pc:sldChg>
      <pc:sldChg chg="modSp new del mod">
        <pc:chgData name="Dan Hunter" userId="942d7e32ec73428a" providerId="LiveId" clId="{747EE2DB-E3AB-48F1-A3B8-9660CD6E2BE1}" dt="2020-09-17T09:53:07.900" v="1482" actId="47"/>
        <pc:sldMkLst>
          <pc:docMk/>
          <pc:sldMk cId="1621631899" sldId="306"/>
        </pc:sldMkLst>
        <pc:spChg chg="mod">
          <ac:chgData name="Dan Hunter" userId="942d7e32ec73428a" providerId="LiveId" clId="{747EE2DB-E3AB-48F1-A3B8-9660CD6E2BE1}" dt="2020-09-17T09:53:03.329" v="1480" actId="20577"/>
          <ac:spMkLst>
            <pc:docMk/>
            <pc:sldMk cId="1621631899" sldId="306"/>
            <ac:spMk id="2" creationId="{D881B717-A096-4502-8848-80F4E4A112C7}"/>
          </ac:spMkLst>
        </pc:spChg>
      </pc:sldChg>
      <pc:sldChg chg="addSp delSp modSp add mod">
        <pc:chgData name="Dan Hunter" userId="942d7e32ec73428a" providerId="LiveId" clId="{747EE2DB-E3AB-48F1-A3B8-9660CD6E2BE1}" dt="2020-09-17T09:55:47.395" v="1576" actId="113"/>
        <pc:sldMkLst>
          <pc:docMk/>
          <pc:sldMk cId="35469342" sldId="307"/>
        </pc:sldMkLst>
        <pc:spChg chg="mod">
          <ac:chgData name="Dan Hunter" userId="942d7e32ec73428a" providerId="LiveId" clId="{747EE2DB-E3AB-48F1-A3B8-9660CD6E2BE1}" dt="2020-09-17T09:53:15.449" v="1505" actId="20577"/>
          <ac:spMkLst>
            <pc:docMk/>
            <pc:sldMk cId="35469342" sldId="307"/>
            <ac:spMk id="2" creationId="{6D802209-3137-43E4-9495-68FBAD9F65A9}"/>
          </ac:spMkLst>
        </pc:spChg>
        <pc:spChg chg="del">
          <ac:chgData name="Dan Hunter" userId="942d7e32ec73428a" providerId="LiveId" clId="{747EE2DB-E3AB-48F1-A3B8-9660CD6E2BE1}" dt="2020-09-17T09:53:19.914" v="1506" actId="478"/>
          <ac:spMkLst>
            <pc:docMk/>
            <pc:sldMk cId="35469342" sldId="307"/>
            <ac:spMk id="5" creationId="{B88AE7BF-991C-4517-9A1A-AC2CCE13CB42}"/>
          </ac:spMkLst>
        </pc:spChg>
        <pc:spChg chg="add mod">
          <ac:chgData name="Dan Hunter" userId="942d7e32ec73428a" providerId="LiveId" clId="{747EE2DB-E3AB-48F1-A3B8-9660CD6E2BE1}" dt="2020-09-17T09:55:47.395" v="1576" actId="113"/>
          <ac:spMkLst>
            <pc:docMk/>
            <pc:sldMk cId="35469342" sldId="307"/>
            <ac:spMk id="9" creationId="{858469DE-22DA-4A59-9783-E34D4D3963F1}"/>
          </ac:spMkLst>
        </pc:spChg>
        <pc:spChg chg="del">
          <ac:chgData name="Dan Hunter" userId="942d7e32ec73428a" providerId="LiveId" clId="{747EE2DB-E3AB-48F1-A3B8-9660CD6E2BE1}" dt="2020-09-17T09:53:19.914" v="1506" actId="478"/>
          <ac:spMkLst>
            <pc:docMk/>
            <pc:sldMk cId="35469342" sldId="307"/>
            <ac:spMk id="21" creationId="{B1B29091-D878-473A-A23F-118753E85C9B}"/>
          </ac:spMkLst>
        </pc:spChg>
        <pc:spChg chg="del">
          <ac:chgData name="Dan Hunter" userId="942d7e32ec73428a" providerId="LiveId" clId="{747EE2DB-E3AB-48F1-A3B8-9660CD6E2BE1}" dt="2020-09-17T09:53:19.914" v="1506" actId="478"/>
          <ac:spMkLst>
            <pc:docMk/>
            <pc:sldMk cId="35469342" sldId="307"/>
            <ac:spMk id="24" creationId="{6BEC5BDC-C189-4539-AD40-489B43F30D8F}"/>
          </ac:spMkLst>
        </pc:spChg>
        <pc:picChg chg="del">
          <ac:chgData name="Dan Hunter" userId="942d7e32ec73428a" providerId="LiveId" clId="{747EE2DB-E3AB-48F1-A3B8-9660CD6E2BE1}" dt="2020-09-17T09:53:19.914" v="1506" actId="478"/>
          <ac:picMkLst>
            <pc:docMk/>
            <pc:sldMk cId="35469342" sldId="307"/>
            <ac:picMk id="3" creationId="{C9928562-6CCC-4018-9259-88C75C2F5C54}"/>
          </ac:picMkLst>
        </pc:picChg>
        <pc:picChg chg="del">
          <ac:chgData name="Dan Hunter" userId="942d7e32ec73428a" providerId="LiveId" clId="{747EE2DB-E3AB-48F1-A3B8-9660CD6E2BE1}" dt="2020-09-17T09:53:19.914" v="1506" actId="478"/>
          <ac:picMkLst>
            <pc:docMk/>
            <pc:sldMk cId="35469342" sldId="307"/>
            <ac:picMk id="4" creationId="{33F8E08C-FF08-43C7-AE8B-8BEDFDEC892A}"/>
          </ac:picMkLst>
        </pc:picChg>
      </pc:sldChg>
      <pc:sldChg chg="modSp add mod">
        <pc:chgData name="Dan Hunter" userId="942d7e32ec73428a" providerId="LiveId" clId="{747EE2DB-E3AB-48F1-A3B8-9660CD6E2BE1}" dt="2020-09-17T10:11:13.746" v="1903" actId="27636"/>
        <pc:sldMkLst>
          <pc:docMk/>
          <pc:sldMk cId="3828946761" sldId="308"/>
        </pc:sldMkLst>
        <pc:spChg chg="mod">
          <ac:chgData name="Dan Hunter" userId="942d7e32ec73428a" providerId="LiveId" clId="{747EE2DB-E3AB-48F1-A3B8-9660CD6E2BE1}" dt="2020-09-17T10:11:13.746" v="1903" actId="27636"/>
          <ac:spMkLst>
            <pc:docMk/>
            <pc:sldMk cId="3828946761" sldId="308"/>
            <ac:spMk id="6" creationId="{27FE2508-698B-400C-B997-F0A562D9F180}"/>
          </ac:spMkLst>
        </pc:spChg>
      </pc:sldChg>
      <pc:sldChg chg="addSp delSp modSp add mod ord setBg delDesignElem">
        <pc:chgData name="Dan Hunter" userId="942d7e32ec73428a" providerId="LiveId" clId="{747EE2DB-E3AB-48F1-A3B8-9660CD6E2BE1}" dt="2020-09-17T13:19:22.138" v="2124" actId="14100"/>
        <pc:sldMkLst>
          <pc:docMk/>
          <pc:sldMk cId="1682188405" sldId="309"/>
        </pc:sldMkLst>
        <pc:spChg chg="mod">
          <ac:chgData name="Dan Hunter" userId="942d7e32ec73428a" providerId="LiveId" clId="{747EE2DB-E3AB-48F1-A3B8-9660CD6E2BE1}" dt="2020-09-17T11:08:01.443" v="2076" actId="1076"/>
          <ac:spMkLst>
            <pc:docMk/>
            <pc:sldMk cId="1682188405" sldId="309"/>
            <ac:spMk id="2" creationId="{1DD87913-69E8-4D6D-9A0D-B93D2C170609}"/>
          </ac:spMkLst>
        </pc:spChg>
        <pc:spChg chg="mod">
          <ac:chgData name="Dan Hunter" userId="942d7e32ec73428a" providerId="LiveId" clId="{747EE2DB-E3AB-48F1-A3B8-9660CD6E2BE1}" dt="2020-09-17T13:19:22.138" v="2124" actId="14100"/>
          <ac:spMkLst>
            <pc:docMk/>
            <pc:sldMk cId="1682188405" sldId="309"/>
            <ac:spMk id="3" creationId="{B6A4ABA0-30EB-4E43-A7F1-B5CBE41DE648}"/>
          </ac:spMkLst>
        </pc:spChg>
        <pc:spChg chg="del">
          <ac:chgData name="Dan Hunter" userId="942d7e32ec73428a" providerId="LiveId" clId="{747EE2DB-E3AB-48F1-A3B8-9660CD6E2BE1}" dt="2020-09-17T11:04:10.939" v="2056" actId="478"/>
          <ac:spMkLst>
            <pc:docMk/>
            <pc:sldMk cId="1682188405" sldId="309"/>
            <ac:spMk id="6" creationId="{2909E319-D2EF-42FE-928F-7495B2005E19}"/>
          </ac:spMkLst>
        </pc:spChg>
        <pc:spChg chg="del">
          <ac:chgData name="Dan Hunter" userId="942d7e32ec73428a" providerId="LiveId" clId="{747EE2DB-E3AB-48F1-A3B8-9660CD6E2BE1}" dt="2020-09-17T11:03:55.193" v="2044"/>
          <ac:spMkLst>
            <pc:docMk/>
            <pc:sldMk cId="1682188405" sldId="309"/>
            <ac:spMk id="42" creationId="{1DB7C82F-AB7E-4F0C-B829-FA1B9C415180}"/>
          </ac:spMkLst>
        </pc:spChg>
        <pc:picChg chg="add del mod">
          <ac:chgData name="Dan Hunter" userId="942d7e32ec73428a" providerId="LiveId" clId="{747EE2DB-E3AB-48F1-A3B8-9660CD6E2BE1}" dt="2020-09-17T11:07:38.961" v="2071" actId="478"/>
          <ac:picMkLst>
            <pc:docMk/>
            <pc:sldMk cId="1682188405" sldId="309"/>
            <ac:picMk id="5" creationId="{0E2EC24B-DC6B-4C05-A039-35569FC49C43}"/>
          </ac:picMkLst>
        </pc:picChg>
        <pc:picChg chg="add del mod">
          <ac:chgData name="Dan Hunter" userId="942d7e32ec73428a" providerId="LiveId" clId="{747EE2DB-E3AB-48F1-A3B8-9660CD6E2BE1}" dt="2020-09-17T11:07:37.114" v="2070" actId="478"/>
          <ac:picMkLst>
            <pc:docMk/>
            <pc:sldMk cId="1682188405" sldId="309"/>
            <ac:picMk id="7" creationId="{A81E0B34-89B7-412B-944C-EF62B210B3A4}"/>
          </ac:picMkLst>
        </pc:picChg>
      </pc:sldChg>
      <pc:sldChg chg="delSp add del setBg delDesignElem">
        <pc:chgData name="Dan Hunter" userId="942d7e32ec73428a" providerId="LiveId" clId="{747EE2DB-E3AB-48F1-A3B8-9660CD6E2BE1}" dt="2020-09-17T11:03:53.745" v="2042" actId="47"/>
        <pc:sldMkLst>
          <pc:docMk/>
          <pc:sldMk cId="2409275095" sldId="309"/>
        </pc:sldMkLst>
        <pc:spChg chg="del">
          <ac:chgData name="Dan Hunter" userId="942d7e32ec73428a" providerId="LiveId" clId="{747EE2DB-E3AB-48F1-A3B8-9660CD6E2BE1}" dt="2020-09-17T11:03:50.282" v="2041"/>
          <ac:spMkLst>
            <pc:docMk/>
            <pc:sldMk cId="2409275095" sldId="309"/>
            <ac:spMk id="42" creationId="{1DB7C82F-AB7E-4F0C-B829-FA1B9C415180}"/>
          </ac:spMkLst>
        </pc:spChg>
      </pc:sldChg>
      <pc:sldChg chg="new del">
        <pc:chgData name="Dan Hunter" userId="942d7e32ec73428a" providerId="LiveId" clId="{747EE2DB-E3AB-48F1-A3B8-9660CD6E2BE1}" dt="2020-09-17T16:18:28.903" v="2216" actId="47"/>
        <pc:sldMkLst>
          <pc:docMk/>
          <pc:sldMk cId="4155962599" sldId="310"/>
        </pc:sldMkLst>
      </pc:sldChg>
      <pc:sldChg chg="delSp modSp add mod">
        <pc:chgData name="Dan Hunter" userId="942d7e32ec73428a" providerId="LiveId" clId="{747EE2DB-E3AB-48F1-A3B8-9660CD6E2BE1}" dt="2020-09-17T16:18:44.572" v="2227" actId="1076"/>
        <pc:sldMkLst>
          <pc:docMk/>
          <pc:sldMk cId="2307638728" sldId="311"/>
        </pc:sldMkLst>
        <pc:spChg chg="mod">
          <ac:chgData name="Dan Hunter" userId="942d7e32ec73428a" providerId="LiveId" clId="{747EE2DB-E3AB-48F1-A3B8-9660CD6E2BE1}" dt="2020-09-17T16:18:44.572" v="2227" actId="1076"/>
          <ac:spMkLst>
            <pc:docMk/>
            <pc:sldMk cId="2307638728" sldId="311"/>
            <ac:spMk id="18" creationId="{67CDD53D-8B36-442C-9A86-CC4D213ED747}"/>
          </ac:spMkLst>
        </pc:spChg>
        <pc:grpChg chg="del">
          <ac:chgData name="Dan Hunter" userId="942d7e32ec73428a" providerId="LiveId" clId="{747EE2DB-E3AB-48F1-A3B8-9660CD6E2BE1}" dt="2020-09-17T16:18:32.194" v="2217" actId="478"/>
          <ac:grpSpMkLst>
            <pc:docMk/>
            <pc:sldMk cId="2307638728" sldId="311"/>
            <ac:grpSpMk id="10" creationId="{593E2EFE-9AD7-4EF0-9024-7C70B0FB6512}"/>
          </ac:grpSpMkLst>
        </pc:grpChg>
        <pc:picChg chg="del">
          <ac:chgData name="Dan Hunter" userId="942d7e32ec73428a" providerId="LiveId" clId="{747EE2DB-E3AB-48F1-A3B8-9660CD6E2BE1}" dt="2020-09-17T16:18:33.282" v="2218" actId="478"/>
          <ac:picMkLst>
            <pc:docMk/>
            <pc:sldMk cId="2307638728" sldId="311"/>
            <ac:picMk id="6" creationId="{19E7F85A-E394-48C6-9EF3-6E29E83879E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F2EB1F-B3DF-4838-9ABE-46BF7CC5DD42}" type="datetimeFigureOut">
              <a:rPr lang="en-GB" smtClean="0"/>
              <a:t>17/09/2020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05D3C4-F9EE-482B-B2FD-EA6863420108}" type="slidenum">
              <a:rPr lang="en-GB" smtClean="0"/>
              <a:t>‹#›</a:t>
            </a:fld>
            <a:endParaRPr lang="en-GB"/>
          </a:p>
        </p:txBody>
      </p:sp>
    </p:spTree>
    <p:extLst>
      <p:ext uri="{BB962C8B-B14F-4D97-AF65-F5344CB8AC3E}">
        <p14:creationId xmlns:p14="http://schemas.microsoft.com/office/powerpoint/2010/main" val="308962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50000"/>
              </a:lnSpc>
              <a:spcAft>
                <a:spcPts val="800"/>
              </a:spcAft>
            </a:pPr>
            <a:r>
              <a:rPr lang="en-GB">
                <a:latin typeface="Calibri" panose="020F0502020204030204" pitchFamily="34" charset="0"/>
                <a:ea typeface="Times New Roman" panose="02020603050405020304" pitchFamily="18" charset="0"/>
                <a:cs typeface="Calibri" panose="020F0502020204030204" pitchFamily="34" charset="0"/>
              </a:rPr>
              <a:t>Club info 2020-21 season</a:t>
            </a:r>
          </a:p>
          <a:p>
            <a:pPr fontAlgn="base">
              <a:lnSpc>
                <a:spcPct val="150000"/>
              </a:lnSpc>
              <a:spcAft>
                <a:spcPts val="800"/>
              </a:spcAft>
            </a:pPr>
            <a:r>
              <a:rPr lang="en-GB">
                <a:latin typeface="Calibri" panose="020F0502020204030204" pitchFamily="34" charset="0"/>
                <a:ea typeface="Times New Roman" panose="02020603050405020304" pitchFamily="18" charset="0"/>
                <a:cs typeface="Calibri" panose="020F0502020204030204" pitchFamily="34" charset="0"/>
              </a:rPr>
              <a:t>COVID Guidelines  - Club Survey report – Season 2020-21  - Rebrand and new kit reveal – Q and A</a:t>
            </a:r>
          </a:p>
          <a:p>
            <a:endParaRPr lang="en-GB"/>
          </a:p>
        </p:txBody>
      </p:sp>
      <p:sp>
        <p:nvSpPr>
          <p:cNvPr id="4" name="Slide Number Placeholder 3"/>
          <p:cNvSpPr>
            <a:spLocks noGrp="1"/>
          </p:cNvSpPr>
          <p:nvPr>
            <p:ph type="sldNum" sz="quarter" idx="5"/>
          </p:nvPr>
        </p:nvSpPr>
        <p:spPr/>
        <p:txBody>
          <a:bodyPr/>
          <a:lstStyle/>
          <a:p>
            <a:fld id="{6D05D3C4-F9EE-482B-B2FD-EA6863420108}" type="slidenum">
              <a:rPr lang="en-GB" smtClean="0"/>
              <a:t>2</a:t>
            </a:fld>
            <a:endParaRPr lang="en-GB"/>
          </a:p>
        </p:txBody>
      </p:sp>
    </p:spTree>
    <p:extLst>
      <p:ext uri="{BB962C8B-B14F-4D97-AF65-F5344CB8AC3E}">
        <p14:creationId xmlns:p14="http://schemas.microsoft.com/office/powerpoint/2010/main" val="2331348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rgbClr val="032469"/>
                </a:solidFill>
              </a:rPr>
              <a:t>2 phased launch</a:t>
            </a:r>
          </a:p>
          <a:p>
            <a:r>
              <a:rPr lang="en-GB"/>
              <a:t>1 – Match kit, shorts, coaches polo, training tees and unbranded hoody</a:t>
            </a:r>
          </a:p>
          <a:p>
            <a:r>
              <a:rPr lang="en-GB"/>
              <a:t>2 – Jan 2021 – Nike tracksuits, hoodies, coats, bags and other apparel </a:t>
            </a:r>
          </a:p>
        </p:txBody>
      </p:sp>
      <p:sp>
        <p:nvSpPr>
          <p:cNvPr id="4" name="Slide Number Placeholder 3"/>
          <p:cNvSpPr>
            <a:spLocks noGrp="1"/>
          </p:cNvSpPr>
          <p:nvPr>
            <p:ph type="sldNum" sz="quarter" idx="5"/>
          </p:nvPr>
        </p:nvSpPr>
        <p:spPr/>
        <p:txBody>
          <a:bodyPr/>
          <a:lstStyle/>
          <a:p>
            <a:fld id="{6D05D3C4-F9EE-482B-B2FD-EA6863420108}" type="slidenum">
              <a:rPr lang="en-GB" smtClean="0"/>
              <a:t>41</a:t>
            </a:fld>
            <a:endParaRPr lang="en-GB"/>
          </a:p>
        </p:txBody>
      </p:sp>
    </p:spTree>
    <p:extLst>
      <p:ext uri="{BB962C8B-B14F-4D97-AF65-F5344CB8AC3E}">
        <p14:creationId xmlns:p14="http://schemas.microsoft.com/office/powerpoint/2010/main" val="3956817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05D3C4-F9EE-482B-B2FD-EA6863420108}" type="slidenum">
              <a:rPr lang="en-GB" smtClean="0"/>
              <a:t>42</a:t>
            </a:fld>
            <a:endParaRPr lang="en-GB"/>
          </a:p>
        </p:txBody>
      </p:sp>
    </p:spTree>
    <p:extLst>
      <p:ext uri="{BB962C8B-B14F-4D97-AF65-F5344CB8AC3E}">
        <p14:creationId xmlns:p14="http://schemas.microsoft.com/office/powerpoint/2010/main" val="2908801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05D3C4-F9EE-482B-B2FD-EA6863420108}" type="slidenum">
              <a:rPr lang="en-GB" smtClean="0"/>
              <a:t>7</a:t>
            </a:fld>
            <a:endParaRPr lang="en-GB"/>
          </a:p>
        </p:txBody>
      </p:sp>
    </p:spTree>
    <p:extLst>
      <p:ext uri="{BB962C8B-B14F-4D97-AF65-F5344CB8AC3E}">
        <p14:creationId xmlns:p14="http://schemas.microsoft.com/office/powerpoint/2010/main" val="3434372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rgbClr val="032469"/>
                </a:solidFill>
              </a:rPr>
              <a:t>Wessex Wyvern</a:t>
            </a:r>
          </a:p>
          <a:p>
            <a:endParaRPr lang="en-GB">
              <a:solidFill>
                <a:srgbClr val="032469"/>
              </a:solidFill>
            </a:endParaRPr>
          </a:p>
          <a:p>
            <a:endParaRPr lang="en-GB"/>
          </a:p>
          <a:p>
            <a:endParaRPr lang="en-GB"/>
          </a:p>
        </p:txBody>
      </p:sp>
      <p:sp>
        <p:nvSpPr>
          <p:cNvPr id="4" name="Slide Number Placeholder 3"/>
          <p:cNvSpPr>
            <a:spLocks noGrp="1"/>
          </p:cNvSpPr>
          <p:nvPr>
            <p:ph type="sldNum" sz="quarter" idx="5"/>
          </p:nvPr>
        </p:nvSpPr>
        <p:spPr/>
        <p:txBody>
          <a:bodyPr/>
          <a:lstStyle/>
          <a:p>
            <a:fld id="{6D05D3C4-F9EE-482B-B2FD-EA6863420108}" type="slidenum">
              <a:rPr lang="en-GB" smtClean="0"/>
              <a:t>34</a:t>
            </a:fld>
            <a:endParaRPr lang="en-GB"/>
          </a:p>
        </p:txBody>
      </p:sp>
    </p:spTree>
    <p:extLst>
      <p:ext uri="{BB962C8B-B14F-4D97-AF65-F5344CB8AC3E}">
        <p14:creationId xmlns:p14="http://schemas.microsoft.com/office/powerpoint/2010/main" val="3380204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rgbClr val="032469"/>
                </a:solidFill>
              </a:rPr>
              <a:t>Thanks to everyone who has been involved since May in working through this.</a:t>
            </a:r>
          </a:p>
          <a:p>
            <a:endParaRPr lang="en-GB">
              <a:solidFill>
                <a:srgbClr val="032469"/>
              </a:solidFill>
            </a:endParaRPr>
          </a:p>
          <a:p>
            <a:endParaRPr lang="en-GB"/>
          </a:p>
          <a:p>
            <a:endParaRPr lang="en-GB"/>
          </a:p>
        </p:txBody>
      </p:sp>
      <p:sp>
        <p:nvSpPr>
          <p:cNvPr id="4" name="Slide Number Placeholder 3"/>
          <p:cNvSpPr>
            <a:spLocks noGrp="1"/>
          </p:cNvSpPr>
          <p:nvPr>
            <p:ph type="sldNum" sz="quarter" idx="5"/>
          </p:nvPr>
        </p:nvSpPr>
        <p:spPr/>
        <p:txBody>
          <a:bodyPr/>
          <a:lstStyle/>
          <a:p>
            <a:fld id="{6D05D3C4-F9EE-482B-B2FD-EA6863420108}" type="slidenum">
              <a:rPr lang="en-GB" smtClean="0"/>
              <a:t>35</a:t>
            </a:fld>
            <a:endParaRPr lang="en-GB"/>
          </a:p>
        </p:txBody>
      </p:sp>
    </p:spTree>
    <p:extLst>
      <p:ext uri="{BB962C8B-B14F-4D97-AF65-F5344CB8AC3E}">
        <p14:creationId xmlns:p14="http://schemas.microsoft.com/office/powerpoint/2010/main" val="2010568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rgbClr val="032469"/>
                </a:solidFill>
              </a:rPr>
              <a:t>New club logo and nickname</a:t>
            </a:r>
          </a:p>
          <a:p>
            <a:r>
              <a:rPr lang="en-GB">
                <a:solidFill>
                  <a:srgbClr val="032469"/>
                </a:solidFill>
              </a:rPr>
              <a:t>New website launched</a:t>
            </a:r>
          </a:p>
          <a:p>
            <a:r>
              <a:rPr lang="en-GB">
                <a:solidFill>
                  <a:srgbClr val="032469"/>
                </a:solidFill>
              </a:rPr>
              <a:t>Revamped Facebook and Twitter</a:t>
            </a:r>
          </a:p>
          <a:p>
            <a:r>
              <a:rPr lang="en-GB">
                <a:solidFill>
                  <a:srgbClr val="032469"/>
                </a:solidFill>
              </a:rPr>
              <a:t>Kitlocker appointed as kit provider with Nike and unbranded options</a:t>
            </a:r>
          </a:p>
          <a:p>
            <a:endParaRPr lang="en-GB"/>
          </a:p>
        </p:txBody>
      </p:sp>
      <p:sp>
        <p:nvSpPr>
          <p:cNvPr id="4" name="Slide Number Placeholder 3"/>
          <p:cNvSpPr>
            <a:spLocks noGrp="1"/>
          </p:cNvSpPr>
          <p:nvPr>
            <p:ph type="sldNum" sz="quarter" idx="5"/>
          </p:nvPr>
        </p:nvSpPr>
        <p:spPr/>
        <p:txBody>
          <a:bodyPr/>
          <a:lstStyle/>
          <a:p>
            <a:fld id="{6D05D3C4-F9EE-482B-B2FD-EA6863420108}" type="slidenum">
              <a:rPr lang="en-GB" smtClean="0"/>
              <a:t>36</a:t>
            </a:fld>
            <a:endParaRPr lang="en-GB"/>
          </a:p>
        </p:txBody>
      </p:sp>
    </p:spTree>
    <p:extLst>
      <p:ext uri="{BB962C8B-B14F-4D97-AF65-F5344CB8AC3E}">
        <p14:creationId xmlns:p14="http://schemas.microsoft.com/office/powerpoint/2010/main" val="3514558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rgbClr val="032469"/>
                </a:solidFill>
              </a:rPr>
              <a:t>New club logo and nickname</a:t>
            </a:r>
          </a:p>
          <a:p>
            <a:r>
              <a:rPr lang="en-GB">
                <a:solidFill>
                  <a:srgbClr val="032469"/>
                </a:solidFill>
              </a:rPr>
              <a:t>New website launched</a:t>
            </a:r>
          </a:p>
          <a:p>
            <a:r>
              <a:rPr lang="en-GB">
                <a:solidFill>
                  <a:srgbClr val="032469"/>
                </a:solidFill>
              </a:rPr>
              <a:t>Revamped Facebook and Twitter</a:t>
            </a:r>
          </a:p>
          <a:p>
            <a:r>
              <a:rPr lang="en-GB">
                <a:solidFill>
                  <a:srgbClr val="032469"/>
                </a:solidFill>
              </a:rPr>
              <a:t>Kitlocker appointed as kit provider with Nike and unbranded options</a:t>
            </a:r>
          </a:p>
          <a:p>
            <a:endParaRPr lang="en-GB"/>
          </a:p>
        </p:txBody>
      </p:sp>
      <p:sp>
        <p:nvSpPr>
          <p:cNvPr id="4" name="Slide Number Placeholder 3"/>
          <p:cNvSpPr>
            <a:spLocks noGrp="1"/>
          </p:cNvSpPr>
          <p:nvPr>
            <p:ph type="sldNum" sz="quarter" idx="5"/>
          </p:nvPr>
        </p:nvSpPr>
        <p:spPr/>
        <p:txBody>
          <a:bodyPr/>
          <a:lstStyle/>
          <a:p>
            <a:fld id="{6D05D3C4-F9EE-482B-B2FD-EA6863420108}" type="slidenum">
              <a:rPr lang="en-GB" smtClean="0"/>
              <a:t>37</a:t>
            </a:fld>
            <a:endParaRPr lang="en-GB"/>
          </a:p>
        </p:txBody>
      </p:sp>
    </p:spTree>
    <p:extLst>
      <p:ext uri="{BB962C8B-B14F-4D97-AF65-F5344CB8AC3E}">
        <p14:creationId xmlns:p14="http://schemas.microsoft.com/office/powerpoint/2010/main" val="357286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rgbClr val="032469"/>
                </a:solidFill>
              </a:rPr>
              <a:t>New club logo and nickname</a:t>
            </a:r>
          </a:p>
          <a:p>
            <a:r>
              <a:rPr lang="en-GB">
                <a:solidFill>
                  <a:srgbClr val="032469"/>
                </a:solidFill>
              </a:rPr>
              <a:t>New website launched</a:t>
            </a:r>
          </a:p>
          <a:p>
            <a:r>
              <a:rPr lang="en-GB">
                <a:solidFill>
                  <a:srgbClr val="032469"/>
                </a:solidFill>
              </a:rPr>
              <a:t>Revamped Facebook and Twitter</a:t>
            </a:r>
          </a:p>
          <a:p>
            <a:r>
              <a:rPr lang="en-GB">
                <a:solidFill>
                  <a:srgbClr val="032469"/>
                </a:solidFill>
              </a:rPr>
              <a:t>Kitlocker appointed as kit provider with Nike and unbranded options</a:t>
            </a:r>
          </a:p>
          <a:p>
            <a:endParaRPr lang="en-GB"/>
          </a:p>
        </p:txBody>
      </p:sp>
      <p:sp>
        <p:nvSpPr>
          <p:cNvPr id="4" name="Slide Number Placeholder 3"/>
          <p:cNvSpPr>
            <a:spLocks noGrp="1"/>
          </p:cNvSpPr>
          <p:nvPr>
            <p:ph type="sldNum" sz="quarter" idx="5"/>
          </p:nvPr>
        </p:nvSpPr>
        <p:spPr/>
        <p:txBody>
          <a:bodyPr/>
          <a:lstStyle/>
          <a:p>
            <a:fld id="{6D05D3C4-F9EE-482B-B2FD-EA6863420108}" type="slidenum">
              <a:rPr lang="en-GB" smtClean="0"/>
              <a:t>38</a:t>
            </a:fld>
            <a:endParaRPr lang="en-GB"/>
          </a:p>
        </p:txBody>
      </p:sp>
    </p:spTree>
    <p:extLst>
      <p:ext uri="{BB962C8B-B14F-4D97-AF65-F5344CB8AC3E}">
        <p14:creationId xmlns:p14="http://schemas.microsoft.com/office/powerpoint/2010/main" val="875871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rgbClr val="032469"/>
                </a:solidFill>
              </a:rPr>
              <a:t>New club logo and nickname</a:t>
            </a:r>
          </a:p>
          <a:p>
            <a:r>
              <a:rPr lang="en-GB">
                <a:solidFill>
                  <a:srgbClr val="032469"/>
                </a:solidFill>
              </a:rPr>
              <a:t>New website launched</a:t>
            </a:r>
          </a:p>
          <a:p>
            <a:r>
              <a:rPr lang="en-GB">
                <a:solidFill>
                  <a:srgbClr val="032469"/>
                </a:solidFill>
              </a:rPr>
              <a:t>Revamped Facebook and Twitter</a:t>
            </a:r>
          </a:p>
          <a:p>
            <a:r>
              <a:rPr lang="en-GB">
                <a:solidFill>
                  <a:srgbClr val="032469"/>
                </a:solidFill>
              </a:rPr>
              <a:t>Kitlocker appointed as kit provider with Nike and unbranded options</a:t>
            </a:r>
          </a:p>
          <a:p>
            <a:endParaRPr lang="en-GB"/>
          </a:p>
        </p:txBody>
      </p:sp>
      <p:sp>
        <p:nvSpPr>
          <p:cNvPr id="4" name="Slide Number Placeholder 3"/>
          <p:cNvSpPr>
            <a:spLocks noGrp="1"/>
          </p:cNvSpPr>
          <p:nvPr>
            <p:ph type="sldNum" sz="quarter" idx="5"/>
          </p:nvPr>
        </p:nvSpPr>
        <p:spPr/>
        <p:txBody>
          <a:bodyPr/>
          <a:lstStyle/>
          <a:p>
            <a:fld id="{6D05D3C4-F9EE-482B-B2FD-EA6863420108}" type="slidenum">
              <a:rPr lang="en-GB" smtClean="0"/>
              <a:t>39</a:t>
            </a:fld>
            <a:endParaRPr lang="en-GB"/>
          </a:p>
        </p:txBody>
      </p:sp>
    </p:spTree>
    <p:extLst>
      <p:ext uri="{BB962C8B-B14F-4D97-AF65-F5344CB8AC3E}">
        <p14:creationId xmlns:p14="http://schemas.microsoft.com/office/powerpoint/2010/main" val="2747391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rgbClr val="032469"/>
                </a:solidFill>
              </a:rPr>
              <a:t>2 phased launch</a:t>
            </a:r>
          </a:p>
          <a:p>
            <a:r>
              <a:rPr lang="en-GB"/>
              <a:t>1 – Match kit, shorts, coaches polo, training tees and unbranded hoody</a:t>
            </a:r>
          </a:p>
          <a:p>
            <a:r>
              <a:rPr lang="en-GB"/>
              <a:t>2 – Jan 2021 – Nike tracksuits, hoodies, coats, bags and other apparel </a:t>
            </a:r>
          </a:p>
        </p:txBody>
      </p:sp>
      <p:sp>
        <p:nvSpPr>
          <p:cNvPr id="4" name="Slide Number Placeholder 3"/>
          <p:cNvSpPr>
            <a:spLocks noGrp="1"/>
          </p:cNvSpPr>
          <p:nvPr>
            <p:ph type="sldNum" sz="quarter" idx="5"/>
          </p:nvPr>
        </p:nvSpPr>
        <p:spPr/>
        <p:txBody>
          <a:bodyPr/>
          <a:lstStyle/>
          <a:p>
            <a:fld id="{6D05D3C4-F9EE-482B-B2FD-EA6863420108}" type="slidenum">
              <a:rPr lang="en-GB" smtClean="0"/>
              <a:t>40</a:t>
            </a:fld>
            <a:endParaRPr lang="en-GB"/>
          </a:p>
        </p:txBody>
      </p:sp>
    </p:spTree>
    <p:extLst>
      <p:ext uri="{BB962C8B-B14F-4D97-AF65-F5344CB8AC3E}">
        <p14:creationId xmlns:p14="http://schemas.microsoft.com/office/powerpoint/2010/main" val="2709415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916BE-10B5-45D5-ABF6-E60B7268DF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CABC85B-AED8-4A67-9567-B8412BC55E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D45F85-CA96-4019-A14A-844B6E4FA040}"/>
              </a:ext>
            </a:extLst>
          </p:cNvPr>
          <p:cNvSpPr>
            <a:spLocks noGrp="1"/>
          </p:cNvSpPr>
          <p:nvPr>
            <p:ph type="dt" sz="half" idx="10"/>
          </p:nvPr>
        </p:nvSpPr>
        <p:spPr/>
        <p:txBody>
          <a:bodyPr/>
          <a:lstStyle/>
          <a:p>
            <a:fld id="{7CD642C4-6887-4CEF-B319-44B769CC3F5F}" type="datetimeFigureOut">
              <a:rPr lang="en-GB" smtClean="0"/>
              <a:t>17/09/2020</a:t>
            </a:fld>
            <a:endParaRPr lang="en-GB"/>
          </a:p>
        </p:txBody>
      </p:sp>
      <p:sp>
        <p:nvSpPr>
          <p:cNvPr id="5" name="Footer Placeholder 4">
            <a:extLst>
              <a:ext uri="{FF2B5EF4-FFF2-40B4-BE49-F238E27FC236}">
                <a16:creationId xmlns:a16="http://schemas.microsoft.com/office/drawing/2014/main" id="{78792D6A-A54F-4AB8-A94E-681410FEBF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FE3431-76ED-4403-9D92-27EA3F7B6BAC}"/>
              </a:ext>
            </a:extLst>
          </p:cNvPr>
          <p:cNvSpPr>
            <a:spLocks noGrp="1"/>
          </p:cNvSpPr>
          <p:nvPr>
            <p:ph type="sldNum" sz="quarter" idx="12"/>
          </p:nvPr>
        </p:nvSpPr>
        <p:spPr/>
        <p:txBody>
          <a:bodyPr/>
          <a:lstStyle/>
          <a:p>
            <a:fld id="{C5B000AE-B306-49C1-8F22-AEA6D52F8F89}" type="slidenum">
              <a:rPr lang="en-GB" smtClean="0"/>
              <a:t>‹#›</a:t>
            </a:fld>
            <a:endParaRPr lang="en-GB"/>
          </a:p>
        </p:txBody>
      </p:sp>
    </p:spTree>
    <p:extLst>
      <p:ext uri="{BB962C8B-B14F-4D97-AF65-F5344CB8AC3E}">
        <p14:creationId xmlns:p14="http://schemas.microsoft.com/office/powerpoint/2010/main" val="4084197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72410-7EB7-4249-B738-733C9FF088E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5930E8-2603-491E-841F-8E003E0B1A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5D8987-B0C0-40F1-83C0-AB877D2811DD}"/>
              </a:ext>
            </a:extLst>
          </p:cNvPr>
          <p:cNvSpPr>
            <a:spLocks noGrp="1"/>
          </p:cNvSpPr>
          <p:nvPr>
            <p:ph type="dt" sz="half" idx="10"/>
          </p:nvPr>
        </p:nvSpPr>
        <p:spPr/>
        <p:txBody>
          <a:bodyPr/>
          <a:lstStyle/>
          <a:p>
            <a:fld id="{7CD642C4-6887-4CEF-B319-44B769CC3F5F}" type="datetimeFigureOut">
              <a:rPr lang="en-GB" smtClean="0"/>
              <a:t>17/09/2020</a:t>
            </a:fld>
            <a:endParaRPr lang="en-GB"/>
          </a:p>
        </p:txBody>
      </p:sp>
      <p:sp>
        <p:nvSpPr>
          <p:cNvPr id="5" name="Footer Placeholder 4">
            <a:extLst>
              <a:ext uri="{FF2B5EF4-FFF2-40B4-BE49-F238E27FC236}">
                <a16:creationId xmlns:a16="http://schemas.microsoft.com/office/drawing/2014/main" id="{76CEEDBE-E34A-4A70-A2CD-B20BF77A46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829926-1C31-4273-835E-12DC51D8179D}"/>
              </a:ext>
            </a:extLst>
          </p:cNvPr>
          <p:cNvSpPr>
            <a:spLocks noGrp="1"/>
          </p:cNvSpPr>
          <p:nvPr>
            <p:ph type="sldNum" sz="quarter" idx="12"/>
          </p:nvPr>
        </p:nvSpPr>
        <p:spPr/>
        <p:txBody>
          <a:bodyPr/>
          <a:lstStyle/>
          <a:p>
            <a:fld id="{C5B000AE-B306-49C1-8F22-AEA6D52F8F89}" type="slidenum">
              <a:rPr lang="en-GB" smtClean="0"/>
              <a:t>‹#›</a:t>
            </a:fld>
            <a:endParaRPr lang="en-GB"/>
          </a:p>
        </p:txBody>
      </p:sp>
    </p:spTree>
    <p:extLst>
      <p:ext uri="{BB962C8B-B14F-4D97-AF65-F5344CB8AC3E}">
        <p14:creationId xmlns:p14="http://schemas.microsoft.com/office/powerpoint/2010/main" val="1823555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9D9D31-A545-496E-B25C-7FDC023EB6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91EB9B-5B87-4034-8DA0-393E7C51A3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BC7407-E812-4C0F-BE44-F61B48E71569}"/>
              </a:ext>
            </a:extLst>
          </p:cNvPr>
          <p:cNvSpPr>
            <a:spLocks noGrp="1"/>
          </p:cNvSpPr>
          <p:nvPr>
            <p:ph type="dt" sz="half" idx="10"/>
          </p:nvPr>
        </p:nvSpPr>
        <p:spPr/>
        <p:txBody>
          <a:bodyPr/>
          <a:lstStyle/>
          <a:p>
            <a:fld id="{7CD642C4-6887-4CEF-B319-44B769CC3F5F}" type="datetimeFigureOut">
              <a:rPr lang="en-GB" smtClean="0"/>
              <a:t>17/09/2020</a:t>
            </a:fld>
            <a:endParaRPr lang="en-GB"/>
          </a:p>
        </p:txBody>
      </p:sp>
      <p:sp>
        <p:nvSpPr>
          <p:cNvPr id="5" name="Footer Placeholder 4">
            <a:extLst>
              <a:ext uri="{FF2B5EF4-FFF2-40B4-BE49-F238E27FC236}">
                <a16:creationId xmlns:a16="http://schemas.microsoft.com/office/drawing/2014/main" id="{4726D6C2-F5F2-49DE-83DE-BD3EF42865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45FF97-DB12-4C67-AD4F-9F54ACE1D002}"/>
              </a:ext>
            </a:extLst>
          </p:cNvPr>
          <p:cNvSpPr>
            <a:spLocks noGrp="1"/>
          </p:cNvSpPr>
          <p:nvPr>
            <p:ph type="sldNum" sz="quarter" idx="12"/>
          </p:nvPr>
        </p:nvSpPr>
        <p:spPr/>
        <p:txBody>
          <a:bodyPr/>
          <a:lstStyle/>
          <a:p>
            <a:fld id="{C5B000AE-B306-49C1-8F22-AEA6D52F8F89}" type="slidenum">
              <a:rPr lang="en-GB" smtClean="0"/>
              <a:t>‹#›</a:t>
            </a:fld>
            <a:endParaRPr lang="en-GB"/>
          </a:p>
        </p:txBody>
      </p:sp>
    </p:spTree>
    <p:extLst>
      <p:ext uri="{BB962C8B-B14F-4D97-AF65-F5344CB8AC3E}">
        <p14:creationId xmlns:p14="http://schemas.microsoft.com/office/powerpoint/2010/main" val="775326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F811D-96DB-4270-B11A-7AF41F164F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FEDAF1-679E-4015-8581-EF2C5F10F6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467F34-C3F3-4AC9-BA9A-38584E25EFE1}"/>
              </a:ext>
            </a:extLst>
          </p:cNvPr>
          <p:cNvSpPr>
            <a:spLocks noGrp="1"/>
          </p:cNvSpPr>
          <p:nvPr>
            <p:ph type="dt" sz="half" idx="10"/>
          </p:nvPr>
        </p:nvSpPr>
        <p:spPr/>
        <p:txBody>
          <a:bodyPr/>
          <a:lstStyle/>
          <a:p>
            <a:fld id="{7CD642C4-6887-4CEF-B319-44B769CC3F5F}" type="datetimeFigureOut">
              <a:rPr lang="en-GB" smtClean="0"/>
              <a:t>17/09/2020</a:t>
            </a:fld>
            <a:endParaRPr lang="en-GB"/>
          </a:p>
        </p:txBody>
      </p:sp>
      <p:sp>
        <p:nvSpPr>
          <p:cNvPr id="5" name="Footer Placeholder 4">
            <a:extLst>
              <a:ext uri="{FF2B5EF4-FFF2-40B4-BE49-F238E27FC236}">
                <a16:creationId xmlns:a16="http://schemas.microsoft.com/office/drawing/2014/main" id="{950C731D-B164-4C32-A68E-C114F80745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0EF2DE-2FEB-418F-B8D7-9DB5C096B5FD}"/>
              </a:ext>
            </a:extLst>
          </p:cNvPr>
          <p:cNvSpPr>
            <a:spLocks noGrp="1"/>
          </p:cNvSpPr>
          <p:nvPr>
            <p:ph type="sldNum" sz="quarter" idx="12"/>
          </p:nvPr>
        </p:nvSpPr>
        <p:spPr/>
        <p:txBody>
          <a:bodyPr/>
          <a:lstStyle/>
          <a:p>
            <a:fld id="{C5B000AE-B306-49C1-8F22-AEA6D52F8F89}" type="slidenum">
              <a:rPr lang="en-GB" smtClean="0"/>
              <a:t>‹#›</a:t>
            </a:fld>
            <a:endParaRPr lang="en-GB"/>
          </a:p>
        </p:txBody>
      </p:sp>
      <p:pic>
        <p:nvPicPr>
          <p:cNvPr id="8" name="Picture 7">
            <a:extLst>
              <a:ext uri="{FF2B5EF4-FFF2-40B4-BE49-F238E27FC236}">
                <a16:creationId xmlns:a16="http://schemas.microsoft.com/office/drawing/2014/main" id="{0B920CC0-2297-461F-977C-3B9BB005034B}"/>
              </a:ext>
            </a:extLst>
          </p:cNvPr>
          <p:cNvPicPr>
            <a:picLocks noChangeAspect="1"/>
          </p:cNvPicPr>
          <p:nvPr userDrawn="1"/>
        </p:nvPicPr>
        <p:blipFill>
          <a:blip r:embed="rId2"/>
          <a:stretch>
            <a:fillRect/>
          </a:stretch>
        </p:blipFill>
        <p:spPr>
          <a:xfrm>
            <a:off x="10676899" y="156025"/>
            <a:ext cx="1353802" cy="1602132"/>
          </a:xfrm>
          <a:prstGeom prst="rect">
            <a:avLst/>
          </a:prstGeom>
          <a:effectLst>
            <a:innerShdw blurRad="57150" dist="38100" dir="14460000">
              <a:prstClr val="black">
                <a:alpha val="70000"/>
              </a:prstClr>
            </a:innerShdw>
          </a:effectLst>
        </p:spPr>
      </p:pic>
    </p:spTree>
    <p:extLst>
      <p:ext uri="{BB962C8B-B14F-4D97-AF65-F5344CB8AC3E}">
        <p14:creationId xmlns:p14="http://schemas.microsoft.com/office/powerpoint/2010/main" val="3108945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AD8F-CA86-4B23-86EF-4A4633F17B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AACEFE-2203-4114-9DA6-A0DD1096B9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40E9B6-4C0F-495F-BD5D-C8CABA793ECF}"/>
              </a:ext>
            </a:extLst>
          </p:cNvPr>
          <p:cNvSpPr>
            <a:spLocks noGrp="1"/>
          </p:cNvSpPr>
          <p:nvPr>
            <p:ph type="dt" sz="half" idx="10"/>
          </p:nvPr>
        </p:nvSpPr>
        <p:spPr/>
        <p:txBody>
          <a:bodyPr/>
          <a:lstStyle/>
          <a:p>
            <a:fld id="{7CD642C4-6887-4CEF-B319-44B769CC3F5F}" type="datetimeFigureOut">
              <a:rPr lang="en-GB" smtClean="0"/>
              <a:t>17/09/2020</a:t>
            </a:fld>
            <a:endParaRPr lang="en-GB"/>
          </a:p>
        </p:txBody>
      </p:sp>
      <p:sp>
        <p:nvSpPr>
          <p:cNvPr id="5" name="Footer Placeholder 4">
            <a:extLst>
              <a:ext uri="{FF2B5EF4-FFF2-40B4-BE49-F238E27FC236}">
                <a16:creationId xmlns:a16="http://schemas.microsoft.com/office/drawing/2014/main" id="{93F757E0-6258-4451-82F8-1338458199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53A21D-15D2-490A-9242-A5C8FA23B256}"/>
              </a:ext>
            </a:extLst>
          </p:cNvPr>
          <p:cNvSpPr>
            <a:spLocks noGrp="1"/>
          </p:cNvSpPr>
          <p:nvPr>
            <p:ph type="sldNum" sz="quarter" idx="12"/>
          </p:nvPr>
        </p:nvSpPr>
        <p:spPr/>
        <p:txBody>
          <a:bodyPr/>
          <a:lstStyle/>
          <a:p>
            <a:fld id="{C5B000AE-B306-49C1-8F22-AEA6D52F8F89}" type="slidenum">
              <a:rPr lang="en-GB" smtClean="0"/>
              <a:t>‹#›</a:t>
            </a:fld>
            <a:endParaRPr lang="en-GB"/>
          </a:p>
        </p:txBody>
      </p:sp>
    </p:spTree>
    <p:extLst>
      <p:ext uri="{BB962C8B-B14F-4D97-AF65-F5344CB8AC3E}">
        <p14:creationId xmlns:p14="http://schemas.microsoft.com/office/powerpoint/2010/main" val="3003351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3D826-A428-4757-9270-99D8095C89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84D89F-77DD-425F-8A76-3CC8F490C2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D0AE72-0FE7-4C7A-BF3E-0CAAD3C4A0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5DA8BD2-0B3C-4337-ADDA-2FCDD58641F3}"/>
              </a:ext>
            </a:extLst>
          </p:cNvPr>
          <p:cNvSpPr>
            <a:spLocks noGrp="1"/>
          </p:cNvSpPr>
          <p:nvPr>
            <p:ph type="dt" sz="half" idx="10"/>
          </p:nvPr>
        </p:nvSpPr>
        <p:spPr/>
        <p:txBody>
          <a:bodyPr/>
          <a:lstStyle/>
          <a:p>
            <a:fld id="{7CD642C4-6887-4CEF-B319-44B769CC3F5F}" type="datetimeFigureOut">
              <a:rPr lang="en-GB" smtClean="0"/>
              <a:t>17/09/2020</a:t>
            </a:fld>
            <a:endParaRPr lang="en-GB"/>
          </a:p>
        </p:txBody>
      </p:sp>
      <p:sp>
        <p:nvSpPr>
          <p:cNvPr id="6" name="Footer Placeholder 5">
            <a:extLst>
              <a:ext uri="{FF2B5EF4-FFF2-40B4-BE49-F238E27FC236}">
                <a16:creationId xmlns:a16="http://schemas.microsoft.com/office/drawing/2014/main" id="{09731424-6FE8-4E54-A22B-E48BF3306D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57E824-D96C-4DC1-B052-57992FB24F47}"/>
              </a:ext>
            </a:extLst>
          </p:cNvPr>
          <p:cNvSpPr>
            <a:spLocks noGrp="1"/>
          </p:cNvSpPr>
          <p:nvPr>
            <p:ph type="sldNum" sz="quarter" idx="12"/>
          </p:nvPr>
        </p:nvSpPr>
        <p:spPr/>
        <p:txBody>
          <a:bodyPr/>
          <a:lstStyle/>
          <a:p>
            <a:fld id="{C5B000AE-B306-49C1-8F22-AEA6D52F8F89}" type="slidenum">
              <a:rPr lang="en-GB" smtClean="0"/>
              <a:t>‹#›</a:t>
            </a:fld>
            <a:endParaRPr lang="en-GB"/>
          </a:p>
        </p:txBody>
      </p:sp>
    </p:spTree>
    <p:extLst>
      <p:ext uri="{BB962C8B-B14F-4D97-AF65-F5344CB8AC3E}">
        <p14:creationId xmlns:p14="http://schemas.microsoft.com/office/powerpoint/2010/main" val="103236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C529-67BA-4BB1-ADF7-56179A34D9B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28653C-24F5-4802-8F47-F24E1B26EE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7854C1-3834-4810-85D4-0CC998BA9D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17677A-F36D-4957-8D97-D26666D505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653EFD-3554-4B0E-A663-A331B97E71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7D1F74B-0C40-4AA3-9DAF-64B89AA75D2A}"/>
              </a:ext>
            </a:extLst>
          </p:cNvPr>
          <p:cNvSpPr>
            <a:spLocks noGrp="1"/>
          </p:cNvSpPr>
          <p:nvPr>
            <p:ph type="dt" sz="half" idx="10"/>
          </p:nvPr>
        </p:nvSpPr>
        <p:spPr/>
        <p:txBody>
          <a:bodyPr/>
          <a:lstStyle/>
          <a:p>
            <a:fld id="{7CD642C4-6887-4CEF-B319-44B769CC3F5F}" type="datetimeFigureOut">
              <a:rPr lang="en-GB" smtClean="0"/>
              <a:t>17/09/2020</a:t>
            </a:fld>
            <a:endParaRPr lang="en-GB"/>
          </a:p>
        </p:txBody>
      </p:sp>
      <p:sp>
        <p:nvSpPr>
          <p:cNvPr id="8" name="Footer Placeholder 7">
            <a:extLst>
              <a:ext uri="{FF2B5EF4-FFF2-40B4-BE49-F238E27FC236}">
                <a16:creationId xmlns:a16="http://schemas.microsoft.com/office/drawing/2014/main" id="{198609BD-14F0-4E2E-9560-B5EA84BFE97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A0D0E42-D297-4265-8E5F-96685EAB0693}"/>
              </a:ext>
            </a:extLst>
          </p:cNvPr>
          <p:cNvSpPr>
            <a:spLocks noGrp="1"/>
          </p:cNvSpPr>
          <p:nvPr>
            <p:ph type="sldNum" sz="quarter" idx="12"/>
          </p:nvPr>
        </p:nvSpPr>
        <p:spPr/>
        <p:txBody>
          <a:bodyPr/>
          <a:lstStyle/>
          <a:p>
            <a:fld id="{C5B000AE-B306-49C1-8F22-AEA6D52F8F89}" type="slidenum">
              <a:rPr lang="en-GB" smtClean="0"/>
              <a:t>‹#›</a:t>
            </a:fld>
            <a:endParaRPr lang="en-GB"/>
          </a:p>
        </p:txBody>
      </p:sp>
    </p:spTree>
    <p:extLst>
      <p:ext uri="{BB962C8B-B14F-4D97-AF65-F5344CB8AC3E}">
        <p14:creationId xmlns:p14="http://schemas.microsoft.com/office/powerpoint/2010/main" val="855689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5089E-E0E4-4A1A-AC07-30CCEF96143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69BFE3-DB65-4EDC-8B55-F387DBA55168}"/>
              </a:ext>
            </a:extLst>
          </p:cNvPr>
          <p:cNvSpPr>
            <a:spLocks noGrp="1"/>
          </p:cNvSpPr>
          <p:nvPr>
            <p:ph type="dt" sz="half" idx="10"/>
          </p:nvPr>
        </p:nvSpPr>
        <p:spPr/>
        <p:txBody>
          <a:bodyPr/>
          <a:lstStyle/>
          <a:p>
            <a:fld id="{7CD642C4-6887-4CEF-B319-44B769CC3F5F}" type="datetimeFigureOut">
              <a:rPr lang="en-GB" smtClean="0"/>
              <a:t>17/09/2020</a:t>
            </a:fld>
            <a:endParaRPr lang="en-GB"/>
          </a:p>
        </p:txBody>
      </p:sp>
      <p:sp>
        <p:nvSpPr>
          <p:cNvPr id="4" name="Footer Placeholder 3">
            <a:extLst>
              <a:ext uri="{FF2B5EF4-FFF2-40B4-BE49-F238E27FC236}">
                <a16:creationId xmlns:a16="http://schemas.microsoft.com/office/drawing/2014/main" id="{EB2733B7-7A80-4110-9D44-6073D055270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2BD481A-7512-4274-ABC8-01F99A8E6724}"/>
              </a:ext>
            </a:extLst>
          </p:cNvPr>
          <p:cNvSpPr>
            <a:spLocks noGrp="1"/>
          </p:cNvSpPr>
          <p:nvPr>
            <p:ph type="sldNum" sz="quarter" idx="12"/>
          </p:nvPr>
        </p:nvSpPr>
        <p:spPr/>
        <p:txBody>
          <a:bodyPr/>
          <a:lstStyle/>
          <a:p>
            <a:fld id="{C5B000AE-B306-49C1-8F22-AEA6D52F8F89}" type="slidenum">
              <a:rPr lang="en-GB" smtClean="0"/>
              <a:t>‹#›</a:t>
            </a:fld>
            <a:endParaRPr lang="en-GB"/>
          </a:p>
        </p:txBody>
      </p:sp>
    </p:spTree>
    <p:extLst>
      <p:ext uri="{BB962C8B-B14F-4D97-AF65-F5344CB8AC3E}">
        <p14:creationId xmlns:p14="http://schemas.microsoft.com/office/powerpoint/2010/main" val="3939280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CC569E-443F-45E6-9F26-23778C638C25}"/>
              </a:ext>
            </a:extLst>
          </p:cNvPr>
          <p:cNvSpPr>
            <a:spLocks noGrp="1"/>
          </p:cNvSpPr>
          <p:nvPr>
            <p:ph type="dt" sz="half" idx="10"/>
          </p:nvPr>
        </p:nvSpPr>
        <p:spPr/>
        <p:txBody>
          <a:bodyPr/>
          <a:lstStyle/>
          <a:p>
            <a:fld id="{7CD642C4-6887-4CEF-B319-44B769CC3F5F}" type="datetimeFigureOut">
              <a:rPr lang="en-GB" smtClean="0"/>
              <a:t>17/09/2020</a:t>
            </a:fld>
            <a:endParaRPr lang="en-GB"/>
          </a:p>
        </p:txBody>
      </p:sp>
      <p:sp>
        <p:nvSpPr>
          <p:cNvPr id="3" name="Footer Placeholder 2">
            <a:extLst>
              <a:ext uri="{FF2B5EF4-FFF2-40B4-BE49-F238E27FC236}">
                <a16:creationId xmlns:a16="http://schemas.microsoft.com/office/drawing/2014/main" id="{2B948DBC-9257-4C6C-B198-F2A82A6EC4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0CF5C80-8BB5-45EE-89BE-293198270124}"/>
              </a:ext>
            </a:extLst>
          </p:cNvPr>
          <p:cNvSpPr>
            <a:spLocks noGrp="1"/>
          </p:cNvSpPr>
          <p:nvPr>
            <p:ph type="sldNum" sz="quarter" idx="12"/>
          </p:nvPr>
        </p:nvSpPr>
        <p:spPr/>
        <p:txBody>
          <a:bodyPr/>
          <a:lstStyle/>
          <a:p>
            <a:fld id="{C5B000AE-B306-49C1-8F22-AEA6D52F8F89}" type="slidenum">
              <a:rPr lang="en-GB" smtClean="0"/>
              <a:t>‹#›</a:t>
            </a:fld>
            <a:endParaRPr lang="en-GB"/>
          </a:p>
        </p:txBody>
      </p:sp>
    </p:spTree>
    <p:extLst>
      <p:ext uri="{BB962C8B-B14F-4D97-AF65-F5344CB8AC3E}">
        <p14:creationId xmlns:p14="http://schemas.microsoft.com/office/powerpoint/2010/main" val="1411752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F001F-2D2B-4B9D-ADA5-F04AE2124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71824AE-6D93-4A2A-873A-D869CCCCBA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5C747AB-2CA2-4C1B-ACAE-9084CA9C55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98CF7-6A96-4415-A000-0194BA92FE92}"/>
              </a:ext>
            </a:extLst>
          </p:cNvPr>
          <p:cNvSpPr>
            <a:spLocks noGrp="1"/>
          </p:cNvSpPr>
          <p:nvPr>
            <p:ph type="dt" sz="half" idx="10"/>
          </p:nvPr>
        </p:nvSpPr>
        <p:spPr/>
        <p:txBody>
          <a:bodyPr/>
          <a:lstStyle/>
          <a:p>
            <a:fld id="{7CD642C4-6887-4CEF-B319-44B769CC3F5F}" type="datetimeFigureOut">
              <a:rPr lang="en-GB" smtClean="0"/>
              <a:t>17/09/2020</a:t>
            </a:fld>
            <a:endParaRPr lang="en-GB"/>
          </a:p>
        </p:txBody>
      </p:sp>
      <p:sp>
        <p:nvSpPr>
          <p:cNvPr id="6" name="Footer Placeholder 5">
            <a:extLst>
              <a:ext uri="{FF2B5EF4-FFF2-40B4-BE49-F238E27FC236}">
                <a16:creationId xmlns:a16="http://schemas.microsoft.com/office/drawing/2014/main" id="{410EEDF6-78E3-4ACB-B368-5E4FF917BB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14BB71-09B4-4115-8BC5-09855CD2B7B9}"/>
              </a:ext>
            </a:extLst>
          </p:cNvPr>
          <p:cNvSpPr>
            <a:spLocks noGrp="1"/>
          </p:cNvSpPr>
          <p:nvPr>
            <p:ph type="sldNum" sz="quarter" idx="12"/>
          </p:nvPr>
        </p:nvSpPr>
        <p:spPr/>
        <p:txBody>
          <a:bodyPr/>
          <a:lstStyle/>
          <a:p>
            <a:fld id="{C5B000AE-B306-49C1-8F22-AEA6D52F8F89}" type="slidenum">
              <a:rPr lang="en-GB" smtClean="0"/>
              <a:t>‹#›</a:t>
            </a:fld>
            <a:endParaRPr lang="en-GB"/>
          </a:p>
        </p:txBody>
      </p:sp>
    </p:spTree>
    <p:extLst>
      <p:ext uri="{BB962C8B-B14F-4D97-AF65-F5344CB8AC3E}">
        <p14:creationId xmlns:p14="http://schemas.microsoft.com/office/powerpoint/2010/main" val="2299383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9C991-DEA3-43AB-92AB-42188AC3A2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62ABFCF-BDEE-4EE3-BA7E-900165C82E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9CFFE9B-CFD5-4A96-AB74-7681581A4E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5B487-215F-4BFC-8FAF-BA31976CCC45}"/>
              </a:ext>
            </a:extLst>
          </p:cNvPr>
          <p:cNvSpPr>
            <a:spLocks noGrp="1"/>
          </p:cNvSpPr>
          <p:nvPr>
            <p:ph type="dt" sz="half" idx="10"/>
          </p:nvPr>
        </p:nvSpPr>
        <p:spPr/>
        <p:txBody>
          <a:bodyPr/>
          <a:lstStyle/>
          <a:p>
            <a:fld id="{7CD642C4-6887-4CEF-B319-44B769CC3F5F}" type="datetimeFigureOut">
              <a:rPr lang="en-GB" smtClean="0"/>
              <a:t>17/09/2020</a:t>
            </a:fld>
            <a:endParaRPr lang="en-GB"/>
          </a:p>
        </p:txBody>
      </p:sp>
      <p:sp>
        <p:nvSpPr>
          <p:cNvPr id="6" name="Footer Placeholder 5">
            <a:extLst>
              <a:ext uri="{FF2B5EF4-FFF2-40B4-BE49-F238E27FC236}">
                <a16:creationId xmlns:a16="http://schemas.microsoft.com/office/drawing/2014/main" id="{1228AEC0-DEC1-4425-BCB5-14744ACD5A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4DFC0E-8582-4108-8EB1-3971F80F2127}"/>
              </a:ext>
            </a:extLst>
          </p:cNvPr>
          <p:cNvSpPr>
            <a:spLocks noGrp="1"/>
          </p:cNvSpPr>
          <p:nvPr>
            <p:ph type="sldNum" sz="quarter" idx="12"/>
          </p:nvPr>
        </p:nvSpPr>
        <p:spPr/>
        <p:txBody>
          <a:bodyPr/>
          <a:lstStyle/>
          <a:p>
            <a:fld id="{C5B000AE-B306-49C1-8F22-AEA6D52F8F89}" type="slidenum">
              <a:rPr lang="en-GB" smtClean="0"/>
              <a:t>‹#›</a:t>
            </a:fld>
            <a:endParaRPr lang="en-GB"/>
          </a:p>
        </p:txBody>
      </p:sp>
    </p:spTree>
    <p:extLst>
      <p:ext uri="{BB962C8B-B14F-4D97-AF65-F5344CB8AC3E}">
        <p14:creationId xmlns:p14="http://schemas.microsoft.com/office/powerpoint/2010/main" val="2920734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F03004-FF47-4389-8E0A-1FA65FA37C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06E43A-ADA4-477E-9FD3-1185DDB910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355042-D87D-446F-B506-556EAE5A47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642C4-6887-4CEF-B319-44B769CC3F5F}" type="datetimeFigureOut">
              <a:rPr lang="en-GB" smtClean="0"/>
              <a:t>17/09/2020</a:t>
            </a:fld>
            <a:endParaRPr lang="en-GB"/>
          </a:p>
        </p:txBody>
      </p:sp>
      <p:sp>
        <p:nvSpPr>
          <p:cNvPr id="5" name="Footer Placeholder 4">
            <a:extLst>
              <a:ext uri="{FF2B5EF4-FFF2-40B4-BE49-F238E27FC236}">
                <a16:creationId xmlns:a16="http://schemas.microsoft.com/office/drawing/2014/main" id="{B613F827-79CF-425E-8D48-5737C3E795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FFF1AA1-19CB-4FFA-9954-C0CF65223D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000AE-B306-49C1-8F22-AEA6D52F8F89}" type="slidenum">
              <a:rPr lang="en-GB" smtClean="0"/>
              <a:t>‹#›</a:t>
            </a:fld>
            <a:endParaRPr lang="en-GB"/>
          </a:p>
        </p:txBody>
      </p:sp>
    </p:spTree>
    <p:extLst>
      <p:ext uri="{BB962C8B-B14F-4D97-AF65-F5344CB8AC3E}">
        <p14:creationId xmlns:p14="http://schemas.microsoft.com/office/powerpoint/2010/main" val="4124668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hyperlink" Target="https://www.wessexvolleyball.com/development-plan" TargetMode="Externa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wessexvolleyball.com/coaching-team" TargetMode="External"/><Relationship Id="rId7" Type="http://schemas.openxmlformats.org/officeDocument/2006/relationships/hyperlink" Target="https://www.facebook.com/groups/499382830272707/" TargetMode="External"/><Relationship Id="rId2" Type="http://schemas.openxmlformats.org/officeDocument/2006/relationships/hyperlink" Target="https://www.wessexvolleyball.com/emails/club-handbook" TargetMode="External"/><Relationship Id="rId1" Type="http://schemas.openxmlformats.org/officeDocument/2006/relationships/slideLayout" Target="../slideLayouts/slideLayout2.xml"/><Relationship Id="rId6" Type="http://schemas.openxmlformats.org/officeDocument/2006/relationships/hyperlink" Target="http://wessexvolleyball.com/emails/subscribe" TargetMode="External"/><Relationship Id="rId5" Type="http://schemas.openxmlformats.org/officeDocument/2006/relationships/hyperlink" Target="https://www.wessexvolleyball.com/training-schedule" TargetMode="External"/><Relationship Id="rId4" Type="http://schemas.openxmlformats.org/officeDocument/2006/relationships/hyperlink" Target="https://www.wessexvolleyball.com/club-calendar"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media.volleyballengland.org/docs/Return%20to%20play%20indoor%20volleyball%20-%20sport%20specific%20action%20plan.pdf" TargetMode="External"/><Relationship Id="rId2" Type="http://schemas.openxmlformats.org/officeDocument/2006/relationships/hyperlink" Target="https://www.gov.uk/government/publications/coronavirus-covid-19-guidance-on-phased-return-of-sport-and-recreation/return-to-recreational-team-sport-framework" TargetMode="External"/><Relationship Id="rId1" Type="http://schemas.openxmlformats.org/officeDocument/2006/relationships/slideLayout" Target="../slideLayouts/slideLayout2.xml"/><Relationship Id="rId4" Type="http://schemas.openxmlformats.org/officeDocument/2006/relationships/hyperlink" Target="https://www.wessexvolleyball.com/emails/members-covid-guidanc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wessexvolleyball.com/club-meeting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n.wikipedia.org/wiki/Wessex"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hyperlink" Target="https://www.wessexvolleyball.com/uploa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kitlocker.com/" TargetMode="External"/><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www.wessexvolleyball.com/shop" TargetMode="Externa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hyperlink" Target="http://kitlocker.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wessexvolleyball.com/shop" TargetMode="Externa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hyperlink" Target="http://www.wessexvolleyball.com/sho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kitlocker.com/"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wessexvolleyball.com/club-boar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246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87913-69E8-4D6D-9A0D-B93D2C170609}"/>
              </a:ext>
            </a:extLst>
          </p:cNvPr>
          <p:cNvSpPr>
            <a:spLocks noGrp="1"/>
          </p:cNvSpPr>
          <p:nvPr>
            <p:ph type="ctrTitle"/>
          </p:nvPr>
        </p:nvSpPr>
        <p:spPr>
          <a:xfrm>
            <a:off x="6746627" y="1402959"/>
            <a:ext cx="5229350" cy="2121476"/>
          </a:xfrm>
        </p:spPr>
        <p:txBody>
          <a:bodyPr anchor="b">
            <a:normAutofit/>
          </a:bodyPr>
          <a:lstStyle/>
          <a:p>
            <a:pPr algn="l"/>
            <a:r>
              <a:rPr lang="en-GB" sz="6600" b="1" dirty="0"/>
              <a:t>Wessex Volleyball Club</a:t>
            </a:r>
          </a:p>
        </p:txBody>
      </p:sp>
      <p:sp>
        <p:nvSpPr>
          <p:cNvPr id="3" name="Subtitle 2">
            <a:extLst>
              <a:ext uri="{FF2B5EF4-FFF2-40B4-BE49-F238E27FC236}">
                <a16:creationId xmlns:a16="http://schemas.microsoft.com/office/drawing/2014/main" id="{B6A4ABA0-30EB-4E43-A7F1-B5CBE41DE648}"/>
              </a:ext>
            </a:extLst>
          </p:cNvPr>
          <p:cNvSpPr>
            <a:spLocks noGrp="1"/>
          </p:cNvSpPr>
          <p:nvPr>
            <p:ph type="subTitle" idx="1"/>
          </p:nvPr>
        </p:nvSpPr>
        <p:spPr>
          <a:xfrm>
            <a:off x="6746627" y="3651457"/>
            <a:ext cx="4645250" cy="716358"/>
          </a:xfrm>
        </p:spPr>
        <p:txBody>
          <a:bodyPr anchor="t">
            <a:normAutofit fontScale="62500" lnSpcReduction="20000"/>
          </a:bodyPr>
          <a:lstStyle/>
          <a:p>
            <a:pPr algn="l"/>
            <a:r>
              <a:rPr lang="en-GB" sz="4100" dirty="0"/>
              <a:t>AGM 2020</a:t>
            </a:r>
          </a:p>
          <a:p>
            <a:pPr algn="l"/>
            <a:r>
              <a:rPr lang="en-GB" sz="2800" dirty="0"/>
              <a:t>Thursday 17</a:t>
            </a:r>
            <a:r>
              <a:rPr lang="en-GB" sz="2800" baseline="30000" dirty="0"/>
              <a:t>th</a:t>
            </a:r>
            <a:r>
              <a:rPr lang="en-GB" sz="2800" dirty="0"/>
              <a:t> September, 19:30</a:t>
            </a:r>
          </a:p>
        </p:txBody>
      </p:sp>
      <p:sp>
        <p:nvSpPr>
          <p:cNvPr id="42"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E2EC24B-DC6B-4C05-A039-35569FC49C43}"/>
              </a:ext>
            </a:extLst>
          </p:cNvPr>
          <p:cNvPicPr>
            <a:picLocks noChangeAspect="1"/>
          </p:cNvPicPr>
          <p:nvPr/>
        </p:nvPicPr>
        <p:blipFill rotWithShape="1">
          <a:blip r:embed="rId2"/>
          <a:srcRect r="1" b="3804"/>
          <a:stretch/>
        </p:blipFill>
        <p:spPr>
          <a:xfrm>
            <a:off x="-2538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6" name="Subtitle 2">
            <a:extLst>
              <a:ext uri="{FF2B5EF4-FFF2-40B4-BE49-F238E27FC236}">
                <a16:creationId xmlns:a16="http://schemas.microsoft.com/office/drawing/2014/main" id="{2909E319-D2EF-42FE-928F-7495B2005E19}"/>
              </a:ext>
            </a:extLst>
          </p:cNvPr>
          <p:cNvSpPr txBox="1">
            <a:spLocks/>
          </p:cNvSpPr>
          <p:nvPr/>
        </p:nvSpPr>
        <p:spPr>
          <a:xfrm>
            <a:off x="2769833" y="6303837"/>
            <a:ext cx="9419209" cy="411783"/>
          </a:xfrm>
          <a:prstGeom prst="rect">
            <a:avLst/>
          </a:prstGeom>
        </p:spPr>
        <p:txBody>
          <a:bodyPr vert="horz" lIns="91440" tIns="45720" rIns="91440" bIns="45720" rtlCol="0" anchor="t">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b="1" dirty="0"/>
              <a:t>PLEASE GO ON MUTE WHEN YOU ARE NOT PARTICIPATING IN THE EVENT!</a:t>
            </a:r>
            <a:endParaRPr lang="en-GB" sz="1600" b="1" dirty="0"/>
          </a:p>
        </p:txBody>
      </p:sp>
    </p:spTree>
    <p:extLst>
      <p:ext uri="{BB962C8B-B14F-4D97-AF65-F5344CB8AC3E}">
        <p14:creationId xmlns:p14="http://schemas.microsoft.com/office/powerpoint/2010/main" val="317147828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AB83-97DB-4684-A0C0-46CC93098F82}"/>
              </a:ext>
            </a:extLst>
          </p:cNvPr>
          <p:cNvSpPr>
            <a:spLocks noGrp="1"/>
          </p:cNvSpPr>
          <p:nvPr>
            <p:ph type="title"/>
          </p:nvPr>
        </p:nvSpPr>
        <p:spPr/>
        <p:txBody>
          <a:bodyPr/>
          <a:lstStyle/>
          <a:p>
            <a:r>
              <a:rPr lang="en-GB" b="1">
                <a:solidFill>
                  <a:srgbClr val="032469"/>
                </a:solidFill>
              </a:rPr>
              <a:t>Treasurer Report</a:t>
            </a:r>
          </a:p>
        </p:txBody>
      </p:sp>
      <p:sp>
        <p:nvSpPr>
          <p:cNvPr id="3" name="Content Placeholder 2">
            <a:extLst>
              <a:ext uri="{FF2B5EF4-FFF2-40B4-BE49-F238E27FC236}">
                <a16:creationId xmlns:a16="http://schemas.microsoft.com/office/drawing/2014/main" id="{BA74249A-115B-4875-8B3E-699B14292E52}"/>
              </a:ext>
            </a:extLst>
          </p:cNvPr>
          <p:cNvSpPr>
            <a:spLocks noGrp="1"/>
          </p:cNvSpPr>
          <p:nvPr>
            <p:ph idx="1"/>
          </p:nvPr>
        </p:nvSpPr>
        <p:spPr/>
        <p:txBody>
          <a:bodyPr/>
          <a:lstStyle/>
          <a:p>
            <a:pPr marL="0" indent="0">
              <a:buNone/>
            </a:pPr>
            <a:endParaRPr lang="en-GB"/>
          </a:p>
          <a:p>
            <a:pPr marL="0" indent="0">
              <a:buNone/>
            </a:pPr>
            <a:endParaRPr lang="en-GB"/>
          </a:p>
          <a:p>
            <a:pPr marL="0" indent="0" algn="ctr">
              <a:buNone/>
            </a:pPr>
            <a:r>
              <a:rPr lang="en-GB" sz="4000">
                <a:solidFill>
                  <a:srgbClr val="032469"/>
                </a:solidFill>
              </a:rPr>
              <a:t>Peter Lambert</a:t>
            </a:r>
            <a:endParaRPr lang="en-GB" sz="4000"/>
          </a:p>
        </p:txBody>
      </p:sp>
    </p:spTree>
    <p:extLst>
      <p:ext uri="{BB962C8B-B14F-4D97-AF65-F5344CB8AC3E}">
        <p14:creationId xmlns:p14="http://schemas.microsoft.com/office/powerpoint/2010/main" val="1872940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C9ADE-8FDD-464E-8439-3A4AA588C786}"/>
              </a:ext>
            </a:extLst>
          </p:cNvPr>
          <p:cNvSpPr>
            <a:spLocks noGrp="1"/>
          </p:cNvSpPr>
          <p:nvPr>
            <p:ph type="title"/>
          </p:nvPr>
        </p:nvSpPr>
        <p:spPr/>
        <p:txBody>
          <a:bodyPr/>
          <a:lstStyle/>
          <a:p>
            <a:r>
              <a:rPr lang="en-GB" b="1">
                <a:solidFill>
                  <a:srgbClr val="032469"/>
                </a:solidFill>
              </a:rPr>
              <a:t>Adult Account</a:t>
            </a:r>
          </a:p>
        </p:txBody>
      </p:sp>
      <p:sp>
        <p:nvSpPr>
          <p:cNvPr id="4" name="Text Placeholder 2">
            <a:extLst>
              <a:ext uri="{FF2B5EF4-FFF2-40B4-BE49-F238E27FC236}">
                <a16:creationId xmlns:a16="http://schemas.microsoft.com/office/drawing/2014/main" id="{3FC09367-01B7-4781-B50D-FBCEF541C29D}"/>
              </a:ext>
            </a:extLst>
          </p:cNvPr>
          <p:cNvSpPr txBox="1">
            <a:spLocks/>
          </p:cNvSpPr>
          <p:nvPr/>
        </p:nvSpPr>
        <p:spPr>
          <a:xfrm>
            <a:off x="839788" y="1681163"/>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solidFill>
                  <a:schemeClr val="accent1">
                    <a:lumMod val="75000"/>
                  </a:schemeClr>
                </a:solidFill>
              </a:rPr>
              <a:t>Income</a:t>
            </a:r>
          </a:p>
        </p:txBody>
      </p:sp>
      <p:graphicFrame>
        <p:nvGraphicFramePr>
          <p:cNvPr id="5" name="Table 7">
            <a:extLst>
              <a:ext uri="{FF2B5EF4-FFF2-40B4-BE49-F238E27FC236}">
                <a16:creationId xmlns:a16="http://schemas.microsoft.com/office/drawing/2014/main" id="{EE9D1825-30F2-431E-A4AA-672AC7BFAC1F}"/>
              </a:ext>
            </a:extLst>
          </p:cNvPr>
          <p:cNvGraphicFramePr>
            <a:graphicFrameLocks/>
          </p:cNvGraphicFramePr>
          <p:nvPr>
            <p:extLst>
              <p:ext uri="{D42A27DB-BD31-4B8C-83A1-F6EECF244321}">
                <p14:modId xmlns:p14="http://schemas.microsoft.com/office/powerpoint/2010/main" val="81809602"/>
              </p:ext>
            </p:extLst>
          </p:nvPr>
        </p:nvGraphicFramePr>
        <p:xfrm>
          <a:off x="839789" y="2629361"/>
          <a:ext cx="5157786" cy="2249644"/>
        </p:xfrm>
        <a:graphic>
          <a:graphicData uri="http://schemas.openxmlformats.org/drawingml/2006/table">
            <a:tbl>
              <a:tblPr firstRow="1" bandRow="1">
                <a:tableStyleId>{69CF1AB2-1976-4502-BF36-3FF5EA218861}</a:tableStyleId>
              </a:tblPr>
              <a:tblGrid>
                <a:gridCol w="2578893">
                  <a:extLst>
                    <a:ext uri="{9D8B030D-6E8A-4147-A177-3AD203B41FA5}">
                      <a16:colId xmlns:a16="http://schemas.microsoft.com/office/drawing/2014/main" val="2561546265"/>
                    </a:ext>
                  </a:extLst>
                </a:gridCol>
                <a:gridCol w="2578893">
                  <a:extLst>
                    <a:ext uri="{9D8B030D-6E8A-4147-A177-3AD203B41FA5}">
                      <a16:colId xmlns:a16="http://schemas.microsoft.com/office/drawing/2014/main" val="1563100842"/>
                    </a:ext>
                  </a:extLst>
                </a:gridCol>
              </a:tblGrid>
              <a:tr h="370840">
                <a:tc>
                  <a:txBody>
                    <a:bodyPr/>
                    <a:lstStyle/>
                    <a:p>
                      <a:pPr algn="l" fontAlgn="b"/>
                      <a:r>
                        <a:rPr lang="en-GB" sz="1800" b="0" i="0" u="none" strike="noStrike">
                          <a:solidFill>
                            <a:srgbClr val="000000"/>
                          </a:solidFill>
                          <a:effectLst/>
                          <a:latin typeface="+mn-lt"/>
                        </a:rPr>
                        <a:t> BU SL Contribution</a:t>
                      </a:r>
                    </a:p>
                  </a:txBody>
                  <a:tcPr marL="7620" marR="7620" marT="7620" marB="0" anchor="ctr">
                    <a:solidFill>
                      <a:schemeClr val="bg1"/>
                    </a:solidFill>
                  </a:tcPr>
                </a:tc>
                <a:tc>
                  <a:txBody>
                    <a:bodyPr/>
                    <a:lstStyle/>
                    <a:p>
                      <a:pPr algn="ctr"/>
                      <a:r>
                        <a:rPr lang="en-GB" b="0"/>
                        <a:t>£6,237</a:t>
                      </a:r>
                    </a:p>
                  </a:txBody>
                  <a:tcPr anchor="ctr">
                    <a:solidFill>
                      <a:schemeClr val="bg1"/>
                    </a:solidFill>
                  </a:tcPr>
                </a:tc>
                <a:extLst>
                  <a:ext uri="{0D108BD9-81ED-4DB2-BD59-A6C34878D82A}">
                    <a16:rowId xmlns:a16="http://schemas.microsoft.com/office/drawing/2014/main" val="211061447"/>
                  </a:ext>
                </a:extLst>
              </a:tr>
              <a:tr h="395444">
                <a:tc>
                  <a:txBody>
                    <a:bodyPr/>
                    <a:lstStyle/>
                    <a:p>
                      <a:pPr algn="l"/>
                      <a:r>
                        <a:rPr lang="en-GB"/>
                        <a:t>SL Player Subscriptions</a:t>
                      </a:r>
                    </a:p>
                  </a:txBody>
                  <a:tcPr anchor="ctr">
                    <a:solidFill>
                      <a:schemeClr val="bg1"/>
                    </a:solidFill>
                  </a:tcPr>
                </a:tc>
                <a:tc>
                  <a:txBody>
                    <a:bodyPr/>
                    <a:lstStyle/>
                    <a:p>
                      <a:pPr algn="ctr"/>
                      <a:r>
                        <a:rPr lang="en-GB"/>
                        <a:t>£5,230</a:t>
                      </a:r>
                    </a:p>
                  </a:txBody>
                  <a:tcPr anchor="ctr">
                    <a:solidFill>
                      <a:schemeClr val="bg1"/>
                    </a:solidFill>
                  </a:tcPr>
                </a:tc>
                <a:extLst>
                  <a:ext uri="{0D108BD9-81ED-4DB2-BD59-A6C34878D82A}">
                    <a16:rowId xmlns:a16="http://schemas.microsoft.com/office/drawing/2014/main" val="2786100511"/>
                  </a:ext>
                </a:extLst>
              </a:tr>
              <a:tr h="370840">
                <a:tc>
                  <a:txBody>
                    <a:bodyPr/>
                    <a:lstStyle/>
                    <a:p>
                      <a:pPr algn="l"/>
                      <a:r>
                        <a:rPr lang="en-GB"/>
                        <a:t>W2 Subs / Match Fees</a:t>
                      </a:r>
                    </a:p>
                  </a:txBody>
                  <a:tcPr anchor="ctr">
                    <a:solidFill>
                      <a:schemeClr val="bg1"/>
                    </a:solidFill>
                  </a:tcPr>
                </a:tc>
                <a:tc>
                  <a:txBody>
                    <a:bodyPr/>
                    <a:lstStyle/>
                    <a:p>
                      <a:pPr algn="ctr"/>
                      <a:r>
                        <a:rPr lang="en-GB"/>
                        <a:t>£3,070</a:t>
                      </a:r>
                    </a:p>
                  </a:txBody>
                  <a:tcPr anchor="ctr">
                    <a:solidFill>
                      <a:schemeClr val="bg1"/>
                    </a:solidFill>
                  </a:tcPr>
                </a:tc>
                <a:extLst>
                  <a:ext uri="{0D108BD9-81ED-4DB2-BD59-A6C34878D82A}">
                    <a16:rowId xmlns:a16="http://schemas.microsoft.com/office/drawing/2014/main" val="590054398"/>
                  </a:ext>
                </a:extLst>
              </a:tr>
              <a:tr h="370840">
                <a:tc>
                  <a:txBody>
                    <a:bodyPr/>
                    <a:lstStyle/>
                    <a:p>
                      <a:pPr algn="l"/>
                      <a:r>
                        <a:rPr lang="en-GB"/>
                        <a:t>Local League</a:t>
                      </a:r>
                    </a:p>
                  </a:txBody>
                  <a:tcPr anchor="ctr">
                    <a:solidFill>
                      <a:schemeClr val="bg1"/>
                    </a:solidFill>
                  </a:tcPr>
                </a:tc>
                <a:tc>
                  <a:txBody>
                    <a:bodyPr/>
                    <a:lstStyle/>
                    <a:p>
                      <a:pPr algn="ctr"/>
                      <a:r>
                        <a:rPr lang="en-GB"/>
                        <a:t>£1,225</a:t>
                      </a:r>
                    </a:p>
                  </a:txBody>
                  <a:tcPr anchor="ctr">
                    <a:solidFill>
                      <a:schemeClr val="bg1"/>
                    </a:solidFill>
                  </a:tcPr>
                </a:tc>
                <a:extLst>
                  <a:ext uri="{0D108BD9-81ED-4DB2-BD59-A6C34878D82A}">
                    <a16:rowId xmlns:a16="http://schemas.microsoft.com/office/drawing/2014/main" val="2595297241"/>
                  </a:ext>
                </a:extLst>
              </a:tr>
              <a:tr h="370840">
                <a:tc>
                  <a:txBody>
                    <a:bodyPr/>
                    <a:lstStyle/>
                    <a:p>
                      <a:pPr algn="l"/>
                      <a:r>
                        <a:rPr lang="en-GB"/>
                        <a:t>Miscellaneous</a:t>
                      </a:r>
                    </a:p>
                  </a:txBody>
                  <a:tcPr anchor="ctr">
                    <a:solidFill>
                      <a:schemeClr val="bg1"/>
                    </a:solidFill>
                  </a:tcPr>
                </a:tc>
                <a:tc>
                  <a:txBody>
                    <a:bodyPr/>
                    <a:lstStyle/>
                    <a:p>
                      <a:pPr algn="ctr"/>
                      <a:r>
                        <a:rPr lang="en-GB"/>
                        <a:t>£1,113</a:t>
                      </a:r>
                    </a:p>
                  </a:txBody>
                  <a:tcPr anchor="ctr">
                    <a:solidFill>
                      <a:schemeClr val="bg1"/>
                    </a:solidFill>
                  </a:tcPr>
                </a:tc>
                <a:extLst>
                  <a:ext uri="{0D108BD9-81ED-4DB2-BD59-A6C34878D82A}">
                    <a16:rowId xmlns:a16="http://schemas.microsoft.com/office/drawing/2014/main" val="301334356"/>
                  </a:ext>
                </a:extLst>
              </a:tr>
              <a:tr h="370840">
                <a:tc>
                  <a:txBody>
                    <a:bodyPr/>
                    <a:lstStyle/>
                    <a:p>
                      <a:pPr algn="ctr"/>
                      <a:r>
                        <a:rPr lang="en-GB" b="1">
                          <a:solidFill>
                            <a:schemeClr val="accent1">
                              <a:lumMod val="75000"/>
                            </a:schemeClr>
                          </a:solidFill>
                        </a:rPr>
                        <a:t>TOTAL INCOME</a:t>
                      </a:r>
                    </a:p>
                  </a:txBody>
                  <a:tcPr anchor="ctr">
                    <a:solidFill>
                      <a:schemeClr val="bg1"/>
                    </a:solidFill>
                  </a:tcPr>
                </a:tc>
                <a:tc>
                  <a:txBody>
                    <a:bodyPr/>
                    <a:lstStyle/>
                    <a:p>
                      <a:pPr algn="ctr"/>
                      <a:r>
                        <a:rPr lang="en-GB" b="1">
                          <a:solidFill>
                            <a:schemeClr val="accent1">
                              <a:lumMod val="75000"/>
                            </a:schemeClr>
                          </a:solidFill>
                        </a:rPr>
                        <a:t>£16,875</a:t>
                      </a:r>
                    </a:p>
                  </a:txBody>
                  <a:tcPr anchor="ctr">
                    <a:solidFill>
                      <a:schemeClr val="bg1"/>
                    </a:solidFill>
                  </a:tcPr>
                </a:tc>
                <a:extLst>
                  <a:ext uri="{0D108BD9-81ED-4DB2-BD59-A6C34878D82A}">
                    <a16:rowId xmlns:a16="http://schemas.microsoft.com/office/drawing/2014/main" val="4145754580"/>
                  </a:ext>
                </a:extLst>
              </a:tr>
            </a:tbl>
          </a:graphicData>
        </a:graphic>
      </p:graphicFrame>
      <p:sp>
        <p:nvSpPr>
          <p:cNvPr id="6" name="Text Placeholder 4">
            <a:extLst>
              <a:ext uri="{FF2B5EF4-FFF2-40B4-BE49-F238E27FC236}">
                <a16:creationId xmlns:a16="http://schemas.microsoft.com/office/drawing/2014/main" id="{C0556CF5-B07F-4462-A243-2E083B7FD52F}"/>
              </a:ext>
            </a:extLst>
          </p:cNvPr>
          <p:cNvSpPr txBox="1">
            <a:spLocks/>
          </p:cNvSpPr>
          <p:nvPr/>
        </p:nvSpPr>
        <p:spPr>
          <a:xfrm>
            <a:off x="6172200" y="1681163"/>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solidFill>
                  <a:srgbClr val="FF0000"/>
                </a:solidFill>
              </a:rPr>
              <a:t>Expenditure</a:t>
            </a:r>
          </a:p>
        </p:txBody>
      </p:sp>
      <p:graphicFrame>
        <p:nvGraphicFramePr>
          <p:cNvPr id="7" name="Table 16">
            <a:extLst>
              <a:ext uri="{FF2B5EF4-FFF2-40B4-BE49-F238E27FC236}">
                <a16:creationId xmlns:a16="http://schemas.microsoft.com/office/drawing/2014/main" id="{3763671C-6177-4323-990E-FC8AD3584964}"/>
              </a:ext>
            </a:extLst>
          </p:cNvPr>
          <p:cNvGraphicFramePr>
            <a:graphicFrameLocks/>
          </p:cNvGraphicFramePr>
          <p:nvPr>
            <p:extLst>
              <p:ext uri="{D42A27DB-BD31-4B8C-83A1-F6EECF244321}">
                <p14:modId xmlns:p14="http://schemas.microsoft.com/office/powerpoint/2010/main" val="1764520038"/>
              </p:ext>
            </p:extLst>
          </p:nvPr>
        </p:nvGraphicFramePr>
        <p:xfrm>
          <a:off x="6169023" y="2629361"/>
          <a:ext cx="5183188" cy="2225040"/>
        </p:xfrm>
        <a:graphic>
          <a:graphicData uri="http://schemas.openxmlformats.org/drawingml/2006/table">
            <a:tbl>
              <a:tblPr firstRow="1" bandRow="1">
                <a:tableStyleId>{5C22544A-7EE6-4342-B048-85BDC9FD1C3A}</a:tableStyleId>
              </a:tblPr>
              <a:tblGrid>
                <a:gridCol w="2591594">
                  <a:extLst>
                    <a:ext uri="{9D8B030D-6E8A-4147-A177-3AD203B41FA5}">
                      <a16:colId xmlns:a16="http://schemas.microsoft.com/office/drawing/2014/main" val="1811400289"/>
                    </a:ext>
                  </a:extLst>
                </a:gridCol>
                <a:gridCol w="2591594">
                  <a:extLst>
                    <a:ext uri="{9D8B030D-6E8A-4147-A177-3AD203B41FA5}">
                      <a16:colId xmlns:a16="http://schemas.microsoft.com/office/drawing/2014/main" val="2455625962"/>
                    </a:ext>
                  </a:extLst>
                </a:gridCol>
              </a:tblGrid>
              <a:tr h="370840">
                <a:tc>
                  <a:txBody>
                    <a:bodyPr/>
                    <a:lstStyle/>
                    <a:p>
                      <a:pPr algn="l" fontAlgn="b"/>
                      <a:r>
                        <a:rPr lang="en-GB" sz="1800" b="0" i="0" u="none" strike="noStrike">
                          <a:solidFill>
                            <a:srgbClr val="000000"/>
                          </a:solidFill>
                          <a:effectLst/>
                          <a:latin typeface="+mn-lt"/>
                        </a:rPr>
                        <a:t> Hall Hire Leaf / PGS</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b="0">
                          <a:solidFill>
                            <a:schemeClr val="tx1"/>
                          </a:solidFill>
                        </a:rPr>
                        <a:t>£7,184</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445879054"/>
                  </a:ext>
                </a:extLst>
              </a:tr>
              <a:tr h="370840">
                <a:tc>
                  <a:txBody>
                    <a:bodyPr/>
                    <a:lstStyle/>
                    <a:p>
                      <a:r>
                        <a:rPr lang="en-GB"/>
                        <a:t>SL Match Cost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a:t>£5,773</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8921972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W2 Match Cost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a:t>£968</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471037779"/>
                  </a:ext>
                </a:extLst>
              </a:tr>
              <a:tr h="370840">
                <a:tc>
                  <a:txBody>
                    <a:bodyPr/>
                    <a:lstStyle/>
                    <a:p>
                      <a:r>
                        <a:rPr lang="en-GB"/>
                        <a:t>Local League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a:t>£792</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886108812"/>
                  </a:ext>
                </a:extLst>
              </a:tr>
              <a:tr h="370840">
                <a:tc>
                  <a:txBody>
                    <a:bodyPr/>
                    <a:lstStyle/>
                    <a:p>
                      <a:r>
                        <a:rPr lang="en-GB"/>
                        <a:t>Miscellaneous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a:t>£968</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697171980"/>
                  </a:ext>
                </a:extLst>
              </a:tr>
              <a:tr h="370840">
                <a:tc>
                  <a:txBody>
                    <a:bodyPr/>
                    <a:lstStyle/>
                    <a:p>
                      <a:pPr algn="ctr"/>
                      <a:r>
                        <a:rPr lang="en-GB" b="1">
                          <a:solidFill>
                            <a:srgbClr val="FF0000"/>
                          </a:solidFill>
                        </a:rPr>
                        <a:t>TOTAL EXPENSES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b="1">
                          <a:solidFill>
                            <a:srgbClr val="FF0000"/>
                          </a:solidFill>
                        </a:rPr>
                        <a:t>£15,685</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984116279"/>
                  </a:ext>
                </a:extLst>
              </a:tr>
            </a:tbl>
          </a:graphicData>
        </a:graphic>
      </p:graphicFrame>
      <p:graphicFrame>
        <p:nvGraphicFramePr>
          <p:cNvPr id="8" name="Table 20">
            <a:extLst>
              <a:ext uri="{FF2B5EF4-FFF2-40B4-BE49-F238E27FC236}">
                <a16:creationId xmlns:a16="http://schemas.microsoft.com/office/drawing/2014/main" id="{4FE1C646-74A4-4C4A-9996-E3AA4F9AFBF2}"/>
              </a:ext>
            </a:extLst>
          </p:cNvPr>
          <p:cNvGraphicFramePr>
            <a:graphicFrameLocks noGrp="1"/>
          </p:cNvGraphicFramePr>
          <p:nvPr>
            <p:extLst>
              <p:ext uri="{D42A27DB-BD31-4B8C-83A1-F6EECF244321}">
                <p14:modId xmlns:p14="http://schemas.microsoft.com/office/powerpoint/2010/main" val="2484590968"/>
              </p:ext>
            </p:extLst>
          </p:nvPr>
        </p:nvGraphicFramePr>
        <p:xfrm>
          <a:off x="2200676" y="5291666"/>
          <a:ext cx="8128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127561710"/>
                    </a:ext>
                  </a:extLst>
                </a:gridCol>
                <a:gridCol w="4064000">
                  <a:extLst>
                    <a:ext uri="{9D8B030D-6E8A-4147-A177-3AD203B41FA5}">
                      <a16:colId xmlns:a16="http://schemas.microsoft.com/office/drawing/2014/main" val="460988024"/>
                    </a:ext>
                  </a:extLst>
                </a:gridCol>
              </a:tblGrid>
              <a:tr h="370840">
                <a:tc>
                  <a:txBody>
                    <a:bodyPr/>
                    <a:lstStyle/>
                    <a:p>
                      <a:pPr algn="r"/>
                      <a:r>
                        <a:rPr lang="en-GB">
                          <a:solidFill>
                            <a:schemeClr val="accent1">
                              <a:lumMod val="75000"/>
                            </a:schemeClr>
                          </a:solidFill>
                        </a:rPr>
                        <a:t>Net Operating Surplus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r>
                        <a:rPr lang="en-GB">
                          <a:solidFill>
                            <a:schemeClr val="accent1">
                              <a:lumMod val="75000"/>
                            </a:schemeClr>
                          </a:solidFill>
                        </a:rPr>
                        <a:t>£1,190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395938539"/>
                  </a:ext>
                </a:extLst>
              </a:tr>
            </a:tbl>
          </a:graphicData>
        </a:graphic>
      </p:graphicFrame>
    </p:spTree>
    <p:extLst>
      <p:ext uri="{BB962C8B-B14F-4D97-AF65-F5344CB8AC3E}">
        <p14:creationId xmlns:p14="http://schemas.microsoft.com/office/powerpoint/2010/main" val="40853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C9ADE-8FDD-464E-8439-3A4AA588C786}"/>
              </a:ext>
            </a:extLst>
          </p:cNvPr>
          <p:cNvSpPr>
            <a:spLocks noGrp="1"/>
          </p:cNvSpPr>
          <p:nvPr>
            <p:ph type="title"/>
          </p:nvPr>
        </p:nvSpPr>
        <p:spPr/>
        <p:txBody>
          <a:bodyPr/>
          <a:lstStyle/>
          <a:p>
            <a:r>
              <a:rPr lang="en-GB" b="1">
                <a:solidFill>
                  <a:srgbClr val="032469"/>
                </a:solidFill>
              </a:rPr>
              <a:t>Junior Account</a:t>
            </a:r>
          </a:p>
        </p:txBody>
      </p:sp>
      <p:sp>
        <p:nvSpPr>
          <p:cNvPr id="4" name="Text Placeholder 2">
            <a:extLst>
              <a:ext uri="{FF2B5EF4-FFF2-40B4-BE49-F238E27FC236}">
                <a16:creationId xmlns:a16="http://schemas.microsoft.com/office/drawing/2014/main" id="{3FC09367-01B7-4781-B50D-FBCEF541C29D}"/>
              </a:ext>
            </a:extLst>
          </p:cNvPr>
          <p:cNvSpPr txBox="1">
            <a:spLocks/>
          </p:cNvSpPr>
          <p:nvPr/>
        </p:nvSpPr>
        <p:spPr>
          <a:xfrm>
            <a:off x="839788" y="1681163"/>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solidFill>
                  <a:schemeClr val="accent1">
                    <a:lumMod val="75000"/>
                  </a:schemeClr>
                </a:solidFill>
              </a:rPr>
              <a:t>Income</a:t>
            </a:r>
          </a:p>
        </p:txBody>
      </p:sp>
      <p:graphicFrame>
        <p:nvGraphicFramePr>
          <p:cNvPr id="5" name="Table 7">
            <a:extLst>
              <a:ext uri="{FF2B5EF4-FFF2-40B4-BE49-F238E27FC236}">
                <a16:creationId xmlns:a16="http://schemas.microsoft.com/office/drawing/2014/main" id="{EE9D1825-30F2-431E-A4AA-672AC7BFAC1F}"/>
              </a:ext>
            </a:extLst>
          </p:cNvPr>
          <p:cNvGraphicFramePr>
            <a:graphicFrameLocks/>
          </p:cNvGraphicFramePr>
          <p:nvPr>
            <p:extLst>
              <p:ext uri="{D42A27DB-BD31-4B8C-83A1-F6EECF244321}">
                <p14:modId xmlns:p14="http://schemas.microsoft.com/office/powerpoint/2010/main" val="1936479044"/>
              </p:ext>
            </p:extLst>
          </p:nvPr>
        </p:nvGraphicFramePr>
        <p:xfrm>
          <a:off x="839789" y="2629361"/>
          <a:ext cx="5157786" cy="2249644"/>
        </p:xfrm>
        <a:graphic>
          <a:graphicData uri="http://schemas.openxmlformats.org/drawingml/2006/table">
            <a:tbl>
              <a:tblPr firstRow="1" bandRow="1">
                <a:tableStyleId>{69CF1AB2-1976-4502-BF36-3FF5EA218861}</a:tableStyleId>
              </a:tblPr>
              <a:tblGrid>
                <a:gridCol w="2578893">
                  <a:extLst>
                    <a:ext uri="{9D8B030D-6E8A-4147-A177-3AD203B41FA5}">
                      <a16:colId xmlns:a16="http://schemas.microsoft.com/office/drawing/2014/main" val="2561546265"/>
                    </a:ext>
                  </a:extLst>
                </a:gridCol>
                <a:gridCol w="2578893">
                  <a:extLst>
                    <a:ext uri="{9D8B030D-6E8A-4147-A177-3AD203B41FA5}">
                      <a16:colId xmlns:a16="http://schemas.microsoft.com/office/drawing/2014/main" val="1563100842"/>
                    </a:ext>
                  </a:extLst>
                </a:gridCol>
              </a:tblGrid>
              <a:tr h="370840">
                <a:tc>
                  <a:txBody>
                    <a:bodyPr/>
                    <a:lstStyle/>
                    <a:p>
                      <a:r>
                        <a:rPr lang="en-GB" b="0">
                          <a:solidFill>
                            <a:schemeClr val="tx1"/>
                          </a:solidFill>
                        </a:rPr>
                        <a:t>Players Subscriptions</a:t>
                      </a:r>
                    </a:p>
                  </a:txBody>
                  <a:tcPr>
                    <a:solidFill>
                      <a:schemeClr val="bg1"/>
                    </a:solidFill>
                  </a:tcPr>
                </a:tc>
                <a:tc>
                  <a:txBody>
                    <a:bodyPr/>
                    <a:lstStyle/>
                    <a:p>
                      <a:pPr algn="ctr"/>
                      <a:r>
                        <a:rPr lang="en-GB" b="0">
                          <a:solidFill>
                            <a:schemeClr val="tx1"/>
                          </a:solidFill>
                        </a:rPr>
                        <a:t>£12,531</a:t>
                      </a:r>
                    </a:p>
                  </a:txBody>
                  <a:tcPr>
                    <a:solidFill>
                      <a:schemeClr val="bg1"/>
                    </a:solidFill>
                  </a:tcPr>
                </a:tc>
                <a:extLst>
                  <a:ext uri="{0D108BD9-81ED-4DB2-BD59-A6C34878D82A}">
                    <a16:rowId xmlns:a16="http://schemas.microsoft.com/office/drawing/2014/main" val="211061447"/>
                  </a:ext>
                </a:extLst>
              </a:tr>
              <a:tr h="395444">
                <a:tc>
                  <a:txBody>
                    <a:bodyPr/>
                    <a:lstStyle/>
                    <a:p>
                      <a:r>
                        <a:rPr lang="en-GB">
                          <a:solidFill>
                            <a:schemeClr val="tx1"/>
                          </a:solidFill>
                        </a:rPr>
                        <a:t>Last 8’s </a:t>
                      </a:r>
                      <a:r>
                        <a:rPr lang="en-GB" err="1">
                          <a:solidFill>
                            <a:schemeClr val="tx1"/>
                          </a:solidFill>
                        </a:rPr>
                        <a:t>MatchFee</a:t>
                      </a:r>
                      <a:r>
                        <a:rPr lang="en-GB">
                          <a:solidFill>
                            <a:schemeClr val="tx1"/>
                          </a:solidFill>
                        </a:rPr>
                        <a:t>/Accom</a:t>
                      </a:r>
                    </a:p>
                  </a:txBody>
                  <a:tcPr>
                    <a:solidFill>
                      <a:schemeClr val="bg1"/>
                    </a:solidFill>
                  </a:tcPr>
                </a:tc>
                <a:tc>
                  <a:txBody>
                    <a:bodyPr/>
                    <a:lstStyle/>
                    <a:p>
                      <a:pPr algn="ctr"/>
                      <a:r>
                        <a:rPr lang="en-GB" b="0">
                          <a:solidFill>
                            <a:schemeClr val="tx1"/>
                          </a:solidFill>
                        </a:rPr>
                        <a:t>£1,692</a:t>
                      </a:r>
                    </a:p>
                  </a:txBody>
                  <a:tcPr>
                    <a:solidFill>
                      <a:schemeClr val="bg1"/>
                    </a:solidFill>
                  </a:tcPr>
                </a:tc>
                <a:extLst>
                  <a:ext uri="{0D108BD9-81ED-4DB2-BD59-A6C34878D82A}">
                    <a16:rowId xmlns:a16="http://schemas.microsoft.com/office/drawing/2014/main" val="27861005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rPr>
                        <a:t>W3 Match Fees</a:t>
                      </a:r>
                    </a:p>
                  </a:txBody>
                  <a:tcPr>
                    <a:solidFill>
                      <a:schemeClr val="bg1"/>
                    </a:solidFill>
                  </a:tcPr>
                </a:tc>
                <a:tc>
                  <a:txBody>
                    <a:bodyPr/>
                    <a:lstStyle/>
                    <a:p>
                      <a:pPr algn="ctr"/>
                      <a:r>
                        <a:rPr lang="en-GB" b="0">
                          <a:solidFill>
                            <a:schemeClr val="tx1"/>
                          </a:solidFill>
                        </a:rPr>
                        <a:t>£575</a:t>
                      </a:r>
                    </a:p>
                  </a:txBody>
                  <a:tcPr>
                    <a:solidFill>
                      <a:schemeClr val="bg1"/>
                    </a:solidFill>
                  </a:tcPr>
                </a:tc>
                <a:extLst>
                  <a:ext uri="{0D108BD9-81ED-4DB2-BD59-A6C34878D82A}">
                    <a16:rowId xmlns:a16="http://schemas.microsoft.com/office/drawing/2014/main" val="590054398"/>
                  </a:ext>
                </a:extLst>
              </a:tr>
              <a:tr h="370840">
                <a:tc>
                  <a:txBody>
                    <a:bodyPr/>
                    <a:lstStyle/>
                    <a:p>
                      <a:r>
                        <a:rPr lang="en-GB">
                          <a:solidFill>
                            <a:schemeClr val="tx1"/>
                          </a:solidFill>
                        </a:rPr>
                        <a:t>Schools Coaching </a:t>
                      </a:r>
                      <a:r>
                        <a:rPr lang="en-GB" err="1">
                          <a:solidFill>
                            <a:schemeClr val="tx1"/>
                          </a:solidFill>
                        </a:rPr>
                        <a:t>Contbn</a:t>
                      </a:r>
                      <a:endParaRPr lang="en-GB">
                        <a:solidFill>
                          <a:schemeClr val="tx1"/>
                        </a:solidFill>
                      </a:endParaRP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solidFill>
                            <a:schemeClr val="tx1"/>
                          </a:solidFill>
                        </a:rPr>
                        <a:t>£980</a:t>
                      </a:r>
                    </a:p>
                  </a:txBody>
                  <a:tcPr>
                    <a:solidFill>
                      <a:schemeClr val="bg1"/>
                    </a:solidFill>
                  </a:tcPr>
                </a:tc>
                <a:extLst>
                  <a:ext uri="{0D108BD9-81ED-4DB2-BD59-A6C34878D82A}">
                    <a16:rowId xmlns:a16="http://schemas.microsoft.com/office/drawing/2014/main" val="2595297241"/>
                  </a:ext>
                </a:extLst>
              </a:tr>
              <a:tr h="370840">
                <a:tc>
                  <a:txBody>
                    <a:bodyPr/>
                    <a:lstStyle/>
                    <a:p>
                      <a:r>
                        <a:rPr lang="en-GB">
                          <a:solidFill>
                            <a:schemeClr val="tx1"/>
                          </a:solidFill>
                        </a:rPr>
                        <a:t>Miscellaneous</a:t>
                      </a:r>
                    </a:p>
                  </a:txBody>
                  <a:tcPr>
                    <a:solidFill>
                      <a:schemeClr val="bg1"/>
                    </a:solidFill>
                  </a:tcPr>
                </a:tc>
                <a:tc>
                  <a:txBody>
                    <a:bodyPr/>
                    <a:lstStyle/>
                    <a:p>
                      <a:pPr algn="ctr"/>
                      <a:r>
                        <a:rPr lang="en-GB" b="0">
                          <a:solidFill>
                            <a:schemeClr val="tx1"/>
                          </a:solidFill>
                        </a:rPr>
                        <a:t>£2,201</a:t>
                      </a:r>
                    </a:p>
                  </a:txBody>
                  <a:tcPr>
                    <a:solidFill>
                      <a:schemeClr val="bg1"/>
                    </a:solidFill>
                  </a:tcPr>
                </a:tc>
                <a:extLst>
                  <a:ext uri="{0D108BD9-81ED-4DB2-BD59-A6C34878D82A}">
                    <a16:rowId xmlns:a16="http://schemas.microsoft.com/office/drawing/2014/main" val="301334356"/>
                  </a:ext>
                </a:extLst>
              </a:tr>
              <a:tr h="370840">
                <a:tc>
                  <a:txBody>
                    <a:bodyPr/>
                    <a:lstStyle/>
                    <a:p>
                      <a:pPr algn="ctr"/>
                      <a:r>
                        <a:rPr lang="en-GB" b="1">
                          <a:solidFill>
                            <a:schemeClr val="accent1">
                              <a:lumMod val="75000"/>
                            </a:schemeClr>
                          </a:solidFill>
                        </a:rPr>
                        <a:t>TOTAL INCOME</a:t>
                      </a:r>
                    </a:p>
                  </a:txBody>
                  <a:tcPr anchor="ctr">
                    <a:solidFill>
                      <a:schemeClr val="bg1"/>
                    </a:solidFill>
                  </a:tcPr>
                </a:tc>
                <a:tc>
                  <a:txBody>
                    <a:bodyPr/>
                    <a:lstStyle/>
                    <a:p>
                      <a:pPr algn="ctr"/>
                      <a:r>
                        <a:rPr lang="en-GB" b="1">
                          <a:solidFill>
                            <a:schemeClr val="accent1">
                              <a:lumMod val="75000"/>
                            </a:schemeClr>
                          </a:solidFill>
                        </a:rPr>
                        <a:t>£17,979</a:t>
                      </a:r>
                    </a:p>
                  </a:txBody>
                  <a:tcPr>
                    <a:solidFill>
                      <a:schemeClr val="bg1"/>
                    </a:solidFill>
                  </a:tcPr>
                </a:tc>
                <a:extLst>
                  <a:ext uri="{0D108BD9-81ED-4DB2-BD59-A6C34878D82A}">
                    <a16:rowId xmlns:a16="http://schemas.microsoft.com/office/drawing/2014/main" val="4145754580"/>
                  </a:ext>
                </a:extLst>
              </a:tr>
            </a:tbl>
          </a:graphicData>
        </a:graphic>
      </p:graphicFrame>
      <p:sp>
        <p:nvSpPr>
          <p:cNvPr id="6" name="Text Placeholder 4">
            <a:extLst>
              <a:ext uri="{FF2B5EF4-FFF2-40B4-BE49-F238E27FC236}">
                <a16:creationId xmlns:a16="http://schemas.microsoft.com/office/drawing/2014/main" id="{C0556CF5-B07F-4462-A243-2E083B7FD52F}"/>
              </a:ext>
            </a:extLst>
          </p:cNvPr>
          <p:cNvSpPr txBox="1">
            <a:spLocks/>
          </p:cNvSpPr>
          <p:nvPr/>
        </p:nvSpPr>
        <p:spPr>
          <a:xfrm>
            <a:off x="6172200" y="1681163"/>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solidFill>
                  <a:srgbClr val="FF0000"/>
                </a:solidFill>
              </a:rPr>
              <a:t>Expenditure</a:t>
            </a:r>
          </a:p>
        </p:txBody>
      </p:sp>
      <p:graphicFrame>
        <p:nvGraphicFramePr>
          <p:cNvPr id="7" name="Table 16">
            <a:extLst>
              <a:ext uri="{FF2B5EF4-FFF2-40B4-BE49-F238E27FC236}">
                <a16:creationId xmlns:a16="http://schemas.microsoft.com/office/drawing/2014/main" id="{3763671C-6177-4323-990E-FC8AD3584964}"/>
              </a:ext>
            </a:extLst>
          </p:cNvPr>
          <p:cNvGraphicFramePr>
            <a:graphicFrameLocks/>
          </p:cNvGraphicFramePr>
          <p:nvPr>
            <p:extLst>
              <p:ext uri="{D42A27DB-BD31-4B8C-83A1-F6EECF244321}">
                <p14:modId xmlns:p14="http://schemas.microsoft.com/office/powerpoint/2010/main" val="2459431919"/>
              </p:ext>
            </p:extLst>
          </p:nvPr>
        </p:nvGraphicFramePr>
        <p:xfrm>
          <a:off x="6169023" y="2629361"/>
          <a:ext cx="5183188" cy="2225040"/>
        </p:xfrm>
        <a:graphic>
          <a:graphicData uri="http://schemas.openxmlformats.org/drawingml/2006/table">
            <a:tbl>
              <a:tblPr firstRow="1" bandRow="1">
                <a:tableStyleId>{5C22544A-7EE6-4342-B048-85BDC9FD1C3A}</a:tableStyleId>
              </a:tblPr>
              <a:tblGrid>
                <a:gridCol w="2591594">
                  <a:extLst>
                    <a:ext uri="{9D8B030D-6E8A-4147-A177-3AD203B41FA5}">
                      <a16:colId xmlns:a16="http://schemas.microsoft.com/office/drawing/2014/main" val="1811400289"/>
                    </a:ext>
                  </a:extLst>
                </a:gridCol>
                <a:gridCol w="2591594">
                  <a:extLst>
                    <a:ext uri="{9D8B030D-6E8A-4147-A177-3AD203B41FA5}">
                      <a16:colId xmlns:a16="http://schemas.microsoft.com/office/drawing/2014/main" val="2455625962"/>
                    </a:ext>
                  </a:extLst>
                </a:gridCol>
              </a:tblGrid>
              <a:tr h="370840">
                <a:tc>
                  <a:txBody>
                    <a:bodyPr/>
                    <a:lstStyle/>
                    <a:p>
                      <a:r>
                        <a:rPr lang="en-GB" sz="1800" b="0" i="0" u="none" strike="noStrike">
                          <a:solidFill>
                            <a:srgbClr val="000000"/>
                          </a:solidFill>
                          <a:effectLst/>
                          <a:latin typeface="+mn-lt"/>
                        </a:rPr>
                        <a:t>Hall Hire Leaf / PGS / DE</a:t>
                      </a:r>
                      <a:endParaRPr lang="en-GB" b="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b="0">
                          <a:solidFill>
                            <a:schemeClr val="tx1"/>
                          </a:solidFill>
                        </a:rPr>
                        <a:t>£10,742</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445879054"/>
                  </a:ext>
                </a:extLst>
              </a:tr>
              <a:tr h="370840">
                <a:tc>
                  <a:txBody>
                    <a:bodyPr/>
                    <a:lstStyle/>
                    <a:p>
                      <a:r>
                        <a:rPr lang="en-GB">
                          <a:solidFill>
                            <a:schemeClr val="tx1"/>
                          </a:solidFill>
                        </a:rPr>
                        <a:t>Match Fees / Accom / </a:t>
                      </a:r>
                      <a:r>
                        <a:rPr lang="en-GB" err="1">
                          <a:solidFill>
                            <a:schemeClr val="tx1"/>
                          </a:solidFill>
                        </a:rPr>
                        <a:t>Tvl</a:t>
                      </a:r>
                      <a:endParaRPr lang="en-GB">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b="0">
                          <a:solidFill>
                            <a:schemeClr val="tx1"/>
                          </a:solidFill>
                        </a:rPr>
                        <a:t>£1,817</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8921972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rPr>
                        <a:t>Coaching / Development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b="0">
                          <a:solidFill>
                            <a:schemeClr val="tx1"/>
                          </a:solidFill>
                        </a:rPr>
                        <a:t>£2,889</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471037779"/>
                  </a:ext>
                </a:extLst>
              </a:tr>
              <a:tr h="370840">
                <a:tc>
                  <a:txBody>
                    <a:bodyPr/>
                    <a:lstStyle/>
                    <a:p>
                      <a:r>
                        <a:rPr lang="en-GB">
                          <a:solidFill>
                            <a:schemeClr val="tx1"/>
                          </a:solidFill>
                        </a:rPr>
                        <a:t>Schools Coaching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solidFill>
                            <a:schemeClr val="tx1"/>
                          </a:solidFill>
                        </a:rPr>
                        <a:t>£815</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886108812"/>
                  </a:ext>
                </a:extLst>
              </a:tr>
              <a:tr h="370840">
                <a:tc>
                  <a:txBody>
                    <a:bodyPr/>
                    <a:lstStyle/>
                    <a:p>
                      <a:r>
                        <a:rPr lang="en-GB">
                          <a:solidFill>
                            <a:schemeClr val="tx1"/>
                          </a:solidFill>
                        </a:rPr>
                        <a:t>Miscellaneous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b="0">
                          <a:solidFill>
                            <a:schemeClr val="tx1"/>
                          </a:solidFill>
                        </a:rPr>
                        <a:t>£3,466</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697171980"/>
                  </a:ext>
                </a:extLst>
              </a:tr>
              <a:tr h="370840">
                <a:tc>
                  <a:txBody>
                    <a:bodyPr/>
                    <a:lstStyle/>
                    <a:p>
                      <a:pPr algn="ctr"/>
                      <a:r>
                        <a:rPr lang="en-GB" b="1">
                          <a:solidFill>
                            <a:srgbClr val="FF0000"/>
                          </a:solidFill>
                        </a:rPr>
                        <a:t>TOTAL EXPENSES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b="1">
                          <a:solidFill>
                            <a:srgbClr val="FF0000"/>
                          </a:solidFill>
                        </a:rPr>
                        <a:t>£19,729</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984116279"/>
                  </a:ext>
                </a:extLst>
              </a:tr>
            </a:tbl>
          </a:graphicData>
        </a:graphic>
      </p:graphicFrame>
      <p:graphicFrame>
        <p:nvGraphicFramePr>
          <p:cNvPr id="8" name="Table 20">
            <a:extLst>
              <a:ext uri="{FF2B5EF4-FFF2-40B4-BE49-F238E27FC236}">
                <a16:creationId xmlns:a16="http://schemas.microsoft.com/office/drawing/2014/main" id="{4FE1C646-74A4-4C4A-9996-E3AA4F9AFBF2}"/>
              </a:ext>
            </a:extLst>
          </p:cNvPr>
          <p:cNvGraphicFramePr>
            <a:graphicFrameLocks noGrp="1"/>
          </p:cNvGraphicFramePr>
          <p:nvPr>
            <p:extLst>
              <p:ext uri="{D42A27DB-BD31-4B8C-83A1-F6EECF244321}">
                <p14:modId xmlns:p14="http://schemas.microsoft.com/office/powerpoint/2010/main" val="3148763003"/>
              </p:ext>
            </p:extLst>
          </p:nvPr>
        </p:nvGraphicFramePr>
        <p:xfrm>
          <a:off x="2200676" y="5291666"/>
          <a:ext cx="8128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127561710"/>
                    </a:ext>
                  </a:extLst>
                </a:gridCol>
                <a:gridCol w="4064000">
                  <a:extLst>
                    <a:ext uri="{9D8B030D-6E8A-4147-A177-3AD203B41FA5}">
                      <a16:colId xmlns:a16="http://schemas.microsoft.com/office/drawing/2014/main" val="460988024"/>
                    </a:ext>
                  </a:extLst>
                </a:gridCol>
              </a:tblGrid>
              <a:tr h="370840">
                <a:tc>
                  <a:txBody>
                    <a:bodyPr/>
                    <a:lstStyle/>
                    <a:p>
                      <a:pPr algn="r"/>
                      <a:r>
                        <a:rPr lang="en-GB">
                          <a:solidFill>
                            <a:srgbClr val="FF0000"/>
                          </a:solidFill>
                        </a:rPr>
                        <a:t>Net Operating Deficit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r>
                        <a:rPr lang="en-GB">
                          <a:solidFill>
                            <a:srgbClr val="FF0000"/>
                          </a:solidFill>
                        </a:rPr>
                        <a:t>£1,750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395938539"/>
                  </a:ext>
                </a:extLst>
              </a:tr>
            </a:tbl>
          </a:graphicData>
        </a:graphic>
      </p:graphicFrame>
    </p:spTree>
    <p:extLst>
      <p:ext uri="{BB962C8B-B14F-4D97-AF65-F5344CB8AC3E}">
        <p14:creationId xmlns:p14="http://schemas.microsoft.com/office/powerpoint/2010/main" val="49819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4FF67-B98C-4DB0-A883-C51B048BC04D}"/>
              </a:ext>
            </a:extLst>
          </p:cNvPr>
          <p:cNvSpPr>
            <a:spLocks noGrp="1"/>
          </p:cNvSpPr>
          <p:nvPr>
            <p:ph type="title"/>
          </p:nvPr>
        </p:nvSpPr>
        <p:spPr/>
        <p:txBody>
          <a:bodyPr/>
          <a:lstStyle/>
          <a:p>
            <a:r>
              <a:rPr lang="en-GB" b="1">
                <a:solidFill>
                  <a:srgbClr val="032469"/>
                </a:solidFill>
              </a:rPr>
              <a:t>2019-20 Season Summary</a:t>
            </a:r>
            <a:endParaRPr lang="en-GB"/>
          </a:p>
        </p:txBody>
      </p:sp>
      <p:sp>
        <p:nvSpPr>
          <p:cNvPr id="4" name="Content Placeholder 8">
            <a:extLst>
              <a:ext uri="{FF2B5EF4-FFF2-40B4-BE49-F238E27FC236}">
                <a16:creationId xmlns:a16="http://schemas.microsoft.com/office/drawing/2014/main" id="{9EF58B5C-31D7-4633-9375-D4A3BFFF51BF}"/>
              </a:ext>
            </a:extLst>
          </p:cNvPr>
          <p:cNvSpPr>
            <a:spLocks noGrp="1"/>
          </p:cNvSpPr>
          <p:nvPr>
            <p:ph idx="1"/>
          </p:nvPr>
        </p:nvSpPr>
        <p:spPr>
          <a:xfrm>
            <a:off x="838200" y="1825625"/>
            <a:ext cx="10515600" cy="4351338"/>
          </a:xfrm>
        </p:spPr>
        <p:txBody>
          <a:bodyPr>
            <a:normAutofit fontScale="92500" lnSpcReduction="20000"/>
          </a:bodyPr>
          <a:lstStyle/>
          <a:p>
            <a:r>
              <a:rPr lang="en-GB" dirty="0">
                <a:solidFill>
                  <a:srgbClr val="FF0000"/>
                </a:solidFill>
              </a:rPr>
              <a:t>£560 net outflow</a:t>
            </a:r>
          </a:p>
          <a:p>
            <a:r>
              <a:rPr lang="en-GB" dirty="0">
                <a:solidFill>
                  <a:srgbClr val="032469"/>
                </a:solidFill>
              </a:rPr>
              <a:t>152 signed up members</a:t>
            </a:r>
          </a:p>
          <a:p>
            <a:pPr lvl="1"/>
            <a:r>
              <a:rPr lang="en-GB" dirty="0">
                <a:solidFill>
                  <a:srgbClr val="032469"/>
                </a:solidFill>
              </a:rPr>
              <a:t>5 coaches</a:t>
            </a:r>
          </a:p>
          <a:p>
            <a:pPr lvl="1"/>
            <a:r>
              <a:rPr lang="en-GB" dirty="0">
                <a:solidFill>
                  <a:srgbClr val="032469"/>
                </a:solidFill>
              </a:rPr>
              <a:t>23 super league players</a:t>
            </a:r>
          </a:p>
          <a:p>
            <a:pPr lvl="1"/>
            <a:r>
              <a:rPr lang="en-GB" dirty="0">
                <a:solidFill>
                  <a:srgbClr val="032469"/>
                </a:solidFill>
              </a:rPr>
              <a:t>30 adults</a:t>
            </a:r>
          </a:p>
          <a:p>
            <a:pPr lvl="1"/>
            <a:r>
              <a:rPr lang="en-GB" dirty="0">
                <a:solidFill>
                  <a:srgbClr val="032469"/>
                </a:solidFill>
              </a:rPr>
              <a:t>94 juniors</a:t>
            </a:r>
          </a:p>
          <a:p>
            <a:pPr lvl="2"/>
            <a:r>
              <a:rPr lang="en-GB" dirty="0">
                <a:solidFill>
                  <a:srgbClr val="032469"/>
                </a:solidFill>
              </a:rPr>
              <a:t>Regular playing</a:t>
            </a:r>
          </a:p>
          <a:p>
            <a:pPr lvl="3"/>
            <a:r>
              <a:rPr lang="en-GB" dirty="0">
                <a:solidFill>
                  <a:srgbClr val="032469"/>
                </a:solidFill>
              </a:rPr>
              <a:t>U18 boys 	5</a:t>
            </a:r>
          </a:p>
          <a:p>
            <a:pPr lvl="3"/>
            <a:r>
              <a:rPr lang="en-GB" dirty="0">
                <a:solidFill>
                  <a:srgbClr val="032469"/>
                </a:solidFill>
              </a:rPr>
              <a:t>U18 girls	12</a:t>
            </a:r>
          </a:p>
          <a:p>
            <a:pPr lvl="3"/>
            <a:r>
              <a:rPr lang="en-GB" dirty="0">
                <a:solidFill>
                  <a:srgbClr val="032469"/>
                </a:solidFill>
              </a:rPr>
              <a:t>U16 boys	8</a:t>
            </a:r>
          </a:p>
          <a:p>
            <a:pPr lvl="3"/>
            <a:r>
              <a:rPr lang="en-GB" dirty="0">
                <a:solidFill>
                  <a:srgbClr val="032469"/>
                </a:solidFill>
              </a:rPr>
              <a:t>U16 girls	19</a:t>
            </a:r>
          </a:p>
          <a:p>
            <a:pPr lvl="3"/>
            <a:r>
              <a:rPr lang="en-GB" dirty="0">
                <a:solidFill>
                  <a:srgbClr val="032469"/>
                </a:solidFill>
              </a:rPr>
              <a:t>U12 boys	12</a:t>
            </a:r>
          </a:p>
          <a:p>
            <a:pPr lvl="3"/>
            <a:r>
              <a:rPr lang="en-GB" dirty="0">
                <a:solidFill>
                  <a:srgbClr val="032469"/>
                </a:solidFill>
              </a:rPr>
              <a:t>U12 girls	5</a:t>
            </a:r>
          </a:p>
          <a:p>
            <a:r>
              <a:rPr lang="en-GB" dirty="0">
                <a:solidFill>
                  <a:srgbClr val="032469"/>
                </a:solidFill>
              </a:rPr>
              <a:t>850 transactions on the bank statements!</a:t>
            </a:r>
          </a:p>
          <a:p>
            <a:pPr lvl="3"/>
            <a:endParaRPr lang="en-GB" dirty="0"/>
          </a:p>
        </p:txBody>
      </p:sp>
    </p:spTree>
    <p:extLst>
      <p:ext uri="{BB962C8B-B14F-4D97-AF65-F5344CB8AC3E}">
        <p14:creationId xmlns:p14="http://schemas.microsoft.com/office/powerpoint/2010/main" val="3119352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AB83-97DB-4684-A0C0-46CC93098F82}"/>
              </a:ext>
            </a:extLst>
          </p:cNvPr>
          <p:cNvSpPr>
            <a:spLocks noGrp="1"/>
          </p:cNvSpPr>
          <p:nvPr>
            <p:ph type="title"/>
          </p:nvPr>
        </p:nvSpPr>
        <p:spPr/>
        <p:txBody>
          <a:bodyPr/>
          <a:lstStyle/>
          <a:p>
            <a:r>
              <a:rPr lang="en-GB" b="1">
                <a:solidFill>
                  <a:srgbClr val="032469"/>
                </a:solidFill>
              </a:rPr>
              <a:t>Welfare Officer Report</a:t>
            </a:r>
          </a:p>
        </p:txBody>
      </p:sp>
      <p:sp>
        <p:nvSpPr>
          <p:cNvPr id="3" name="Content Placeholder 2">
            <a:extLst>
              <a:ext uri="{FF2B5EF4-FFF2-40B4-BE49-F238E27FC236}">
                <a16:creationId xmlns:a16="http://schemas.microsoft.com/office/drawing/2014/main" id="{BA74249A-115B-4875-8B3E-699B14292E52}"/>
              </a:ext>
            </a:extLst>
          </p:cNvPr>
          <p:cNvSpPr>
            <a:spLocks noGrp="1"/>
          </p:cNvSpPr>
          <p:nvPr>
            <p:ph idx="1"/>
          </p:nvPr>
        </p:nvSpPr>
        <p:spPr/>
        <p:txBody>
          <a:bodyPr/>
          <a:lstStyle/>
          <a:p>
            <a:pPr marL="0" indent="0">
              <a:buNone/>
            </a:pPr>
            <a:endParaRPr lang="en-GB"/>
          </a:p>
          <a:p>
            <a:pPr marL="0" indent="0">
              <a:buNone/>
            </a:pPr>
            <a:endParaRPr lang="en-GB"/>
          </a:p>
          <a:p>
            <a:pPr marL="0" indent="0" algn="ctr">
              <a:buNone/>
            </a:pPr>
            <a:r>
              <a:rPr lang="en-GB" sz="4000">
                <a:solidFill>
                  <a:srgbClr val="032469"/>
                </a:solidFill>
              </a:rPr>
              <a:t>Michelle Honeybun</a:t>
            </a:r>
            <a:endParaRPr lang="en-GB" sz="4000"/>
          </a:p>
        </p:txBody>
      </p:sp>
    </p:spTree>
    <p:extLst>
      <p:ext uri="{BB962C8B-B14F-4D97-AF65-F5344CB8AC3E}">
        <p14:creationId xmlns:p14="http://schemas.microsoft.com/office/powerpoint/2010/main" val="1958759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AB83-97DB-4684-A0C0-46CC93098F82}"/>
              </a:ext>
            </a:extLst>
          </p:cNvPr>
          <p:cNvSpPr>
            <a:spLocks noGrp="1"/>
          </p:cNvSpPr>
          <p:nvPr>
            <p:ph type="title"/>
          </p:nvPr>
        </p:nvSpPr>
        <p:spPr/>
        <p:txBody>
          <a:bodyPr/>
          <a:lstStyle/>
          <a:p>
            <a:r>
              <a:rPr lang="en-GB" b="1">
                <a:solidFill>
                  <a:srgbClr val="032469"/>
                </a:solidFill>
              </a:rPr>
              <a:t>Welfare Officer Report</a:t>
            </a:r>
          </a:p>
        </p:txBody>
      </p:sp>
      <p:sp>
        <p:nvSpPr>
          <p:cNvPr id="5" name="Content Placeholder 4">
            <a:extLst>
              <a:ext uri="{FF2B5EF4-FFF2-40B4-BE49-F238E27FC236}">
                <a16:creationId xmlns:a16="http://schemas.microsoft.com/office/drawing/2014/main" id="{624FC623-C803-4CA1-A4E2-3930A06B9274}"/>
              </a:ext>
            </a:extLst>
          </p:cNvPr>
          <p:cNvSpPr>
            <a:spLocks noGrp="1"/>
          </p:cNvSpPr>
          <p:nvPr>
            <p:ph idx="1"/>
          </p:nvPr>
        </p:nvSpPr>
        <p:spPr/>
        <p:txBody>
          <a:bodyPr>
            <a:normAutofit/>
          </a:bodyPr>
          <a:lstStyle/>
          <a:p>
            <a:r>
              <a:rPr lang="en-GB" sz="2600" dirty="0">
                <a:solidFill>
                  <a:srgbClr val="032469"/>
                </a:solidFill>
                <a:effectLst/>
                <a:latin typeface="Calibri" panose="020F0502020204030204" pitchFamily="34" charset="0"/>
                <a:ea typeface="Calibri" panose="020F0502020204030204" pitchFamily="34" charset="0"/>
                <a:cs typeface="Times New Roman" panose="02020603050405020304" pitchFamily="18" charset="0"/>
              </a:rPr>
              <a:t>Thanks to all the coaches who completed DBS's and Safeguarding training last year.  We appreciate it's another thing to be done, but unfortunately, it is something we must ensure is taking place/recorded.</a:t>
            </a:r>
          </a:p>
          <a:p>
            <a:endParaRPr lang="en-GB" sz="2600" dirty="0">
              <a:solidFill>
                <a:srgbClr val="032469"/>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600" dirty="0">
                <a:solidFill>
                  <a:srgbClr val="032469"/>
                </a:solidFill>
                <a:effectLst/>
                <a:latin typeface="Calibri" panose="020F0502020204030204" pitchFamily="34" charset="0"/>
                <a:ea typeface="Calibri" panose="020F0502020204030204" pitchFamily="34" charset="0"/>
                <a:cs typeface="Times New Roman" panose="02020603050405020304" pitchFamily="18" charset="0"/>
              </a:rPr>
              <a:t>We have a new system of club coach registration this year, which will hopefully make tracking of qualifications etc easier.</a:t>
            </a:r>
          </a:p>
          <a:p>
            <a:endParaRPr lang="en-GB" sz="2600" dirty="0">
              <a:solidFill>
                <a:srgbClr val="032469"/>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600" dirty="0">
                <a:solidFill>
                  <a:srgbClr val="032469"/>
                </a:solidFill>
                <a:effectLst/>
                <a:latin typeface="Calibri" panose="020F0502020204030204" pitchFamily="34" charset="0"/>
                <a:ea typeface="Calibri" panose="020F0502020204030204" pitchFamily="34" charset="0"/>
                <a:cs typeface="Times New Roman" panose="02020603050405020304" pitchFamily="18" charset="0"/>
              </a:rPr>
              <a:t>We will also this season, be making sure contact details re: Safeguarding and communication with board members is displayed in the sports hall so young people and parents know who to go to.</a:t>
            </a:r>
          </a:p>
        </p:txBody>
      </p:sp>
    </p:spTree>
    <p:extLst>
      <p:ext uri="{BB962C8B-B14F-4D97-AF65-F5344CB8AC3E}">
        <p14:creationId xmlns:p14="http://schemas.microsoft.com/office/powerpoint/2010/main" val="3078402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AB83-97DB-4684-A0C0-46CC93098F82}"/>
              </a:ext>
            </a:extLst>
          </p:cNvPr>
          <p:cNvSpPr>
            <a:spLocks noGrp="1"/>
          </p:cNvSpPr>
          <p:nvPr>
            <p:ph type="title"/>
          </p:nvPr>
        </p:nvSpPr>
        <p:spPr/>
        <p:txBody>
          <a:bodyPr/>
          <a:lstStyle/>
          <a:p>
            <a:r>
              <a:rPr lang="en-GB" b="1">
                <a:solidFill>
                  <a:srgbClr val="032469"/>
                </a:solidFill>
              </a:rPr>
              <a:t>Acting Secretary Report</a:t>
            </a:r>
          </a:p>
        </p:txBody>
      </p:sp>
      <p:sp>
        <p:nvSpPr>
          <p:cNvPr id="3" name="Content Placeholder 2">
            <a:extLst>
              <a:ext uri="{FF2B5EF4-FFF2-40B4-BE49-F238E27FC236}">
                <a16:creationId xmlns:a16="http://schemas.microsoft.com/office/drawing/2014/main" id="{BA74249A-115B-4875-8B3E-699B14292E52}"/>
              </a:ext>
            </a:extLst>
          </p:cNvPr>
          <p:cNvSpPr>
            <a:spLocks noGrp="1"/>
          </p:cNvSpPr>
          <p:nvPr>
            <p:ph idx="1"/>
          </p:nvPr>
        </p:nvSpPr>
        <p:spPr/>
        <p:txBody>
          <a:bodyPr/>
          <a:lstStyle/>
          <a:p>
            <a:pPr marL="0" indent="0">
              <a:buNone/>
            </a:pPr>
            <a:endParaRPr lang="en-GB"/>
          </a:p>
          <a:p>
            <a:pPr marL="0" indent="0">
              <a:buNone/>
            </a:pPr>
            <a:endParaRPr lang="en-GB"/>
          </a:p>
          <a:p>
            <a:pPr marL="0" indent="0" algn="ctr">
              <a:buNone/>
            </a:pPr>
            <a:r>
              <a:rPr lang="en-GB" sz="4000">
                <a:solidFill>
                  <a:srgbClr val="032469"/>
                </a:solidFill>
              </a:rPr>
              <a:t>Dan Hunter</a:t>
            </a:r>
            <a:endParaRPr lang="en-GB" sz="4000"/>
          </a:p>
        </p:txBody>
      </p:sp>
    </p:spTree>
    <p:extLst>
      <p:ext uri="{BB962C8B-B14F-4D97-AF65-F5344CB8AC3E}">
        <p14:creationId xmlns:p14="http://schemas.microsoft.com/office/powerpoint/2010/main" val="3237280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AB83-97DB-4684-A0C0-46CC93098F82}"/>
              </a:ext>
            </a:extLst>
          </p:cNvPr>
          <p:cNvSpPr>
            <a:spLocks noGrp="1"/>
          </p:cNvSpPr>
          <p:nvPr>
            <p:ph type="title"/>
          </p:nvPr>
        </p:nvSpPr>
        <p:spPr/>
        <p:txBody>
          <a:bodyPr/>
          <a:lstStyle/>
          <a:p>
            <a:r>
              <a:rPr lang="en-GB" b="1">
                <a:solidFill>
                  <a:srgbClr val="032469"/>
                </a:solidFill>
              </a:rPr>
              <a:t>Acting Secretary Report</a:t>
            </a:r>
          </a:p>
        </p:txBody>
      </p:sp>
      <p:sp>
        <p:nvSpPr>
          <p:cNvPr id="6" name="Content Placeholder 5">
            <a:extLst>
              <a:ext uri="{FF2B5EF4-FFF2-40B4-BE49-F238E27FC236}">
                <a16:creationId xmlns:a16="http://schemas.microsoft.com/office/drawing/2014/main" id="{8CB6B0B7-7C20-448D-A5DD-07FADEDCED68}"/>
              </a:ext>
            </a:extLst>
          </p:cNvPr>
          <p:cNvSpPr>
            <a:spLocks noGrp="1"/>
          </p:cNvSpPr>
          <p:nvPr>
            <p:ph idx="1"/>
          </p:nvPr>
        </p:nvSpPr>
        <p:spPr>
          <a:xfrm>
            <a:off x="838199" y="1825625"/>
            <a:ext cx="10753725" cy="4351338"/>
          </a:xfrm>
        </p:spPr>
        <p:txBody>
          <a:bodyPr>
            <a:normAutofit lnSpcReduction="10000"/>
          </a:bodyPr>
          <a:lstStyle/>
          <a:p>
            <a:r>
              <a:rPr lang="en-GB" dirty="0">
                <a:solidFill>
                  <a:srgbClr val="032469"/>
                </a:solidFill>
              </a:rPr>
              <a:t>Members fairly consistent year on year</a:t>
            </a:r>
          </a:p>
          <a:p>
            <a:r>
              <a:rPr lang="en-GB" dirty="0">
                <a:solidFill>
                  <a:srgbClr val="032469"/>
                </a:solidFill>
              </a:rPr>
              <a:t>Board met over 10 times formally and informally through the year</a:t>
            </a:r>
          </a:p>
          <a:p>
            <a:r>
              <a:rPr lang="en-GB" dirty="0">
                <a:solidFill>
                  <a:srgbClr val="032469"/>
                </a:solidFill>
              </a:rPr>
              <a:t>Focus on reducing workload for volunteers</a:t>
            </a:r>
          </a:p>
          <a:p>
            <a:pPr lvl="1"/>
            <a:r>
              <a:rPr lang="en-GB" dirty="0">
                <a:solidFill>
                  <a:srgbClr val="032469"/>
                </a:solidFill>
              </a:rPr>
              <a:t>Automated sign up, emails, easier to contact</a:t>
            </a:r>
          </a:p>
          <a:p>
            <a:pPr lvl="1"/>
            <a:r>
              <a:rPr lang="en-GB" dirty="0">
                <a:solidFill>
                  <a:srgbClr val="032469"/>
                </a:solidFill>
              </a:rPr>
              <a:t>All club information now available on our website</a:t>
            </a:r>
          </a:p>
          <a:p>
            <a:pPr lvl="1"/>
            <a:r>
              <a:rPr lang="en-GB" dirty="0">
                <a:solidFill>
                  <a:srgbClr val="032469"/>
                </a:solidFill>
              </a:rPr>
              <a:t>Coaches registration, DBS, Safeguarding checks as part of sign up</a:t>
            </a:r>
          </a:p>
          <a:p>
            <a:pPr lvl="1"/>
            <a:r>
              <a:rPr lang="en-GB" dirty="0">
                <a:solidFill>
                  <a:srgbClr val="032469"/>
                </a:solidFill>
              </a:rPr>
              <a:t>Minutes of all club meetings publicly available online</a:t>
            </a:r>
          </a:p>
          <a:p>
            <a:pPr lvl="1"/>
            <a:r>
              <a:rPr lang="en-GB" dirty="0">
                <a:solidFill>
                  <a:srgbClr val="032469"/>
                </a:solidFill>
              </a:rPr>
              <a:t>Club financial report available online</a:t>
            </a:r>
          </a:p>
          <a:p>
            <a:r>
              <a:rPr lang="en-GB" dirty="0">
                <a:solidFill>
                  <a:srgbClr val="032469"/>
                </a:solidFill>
              </a:rPr>
              <a:t>Registered as Volleyball England Club and Club Insurance valid 07/2021</a:t>
            </a:r>
          </a:p>
          <a:p>
            <a:r>
              <a:rPr lang="en-GB" dirty="0">
                <a:solidFill>
                  <a:srgbClr val="032469"/>
                </a:solidFill>
              </a:rPr>
              <a:t>Training and fixture planning and reduced capacity for 2020-21</a:t>
            </a:r>
          </a:p>
        </p:txBody>
      </p:sp>
    </p:spTree>
    <p:extLst>
      <p:ext uri="{BB962C8B-B14F-4D97-AF65-F5344CB8AC3E}">
        <p14:creationId xmlns:p14="http://schemas.microsoft.com/office/powerpoint/2010/main" val="1336603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AB83-97DB-4684-A0C0-46CC93098F82}"/>
              </a:ext>
            </a:extLst>
          </p:cNvPr>
          <p:cNvSpPr>
            <a:spLocks noGrp="1"/>
          </p:cNvSpPr>
          <p:nvPr>
            <p:ph type="title"/>
          </p:nvPr>
        </p:nvSpPr>
        <p:spPr/>
        <p:txBody>
          <a:bodyPr/>
          <a:lstStyle/>
          <a:p>
            <a:r>
              <a:rPr lang="en-GB" b="1">
                <a:solidFill>
                  <a:srgbClr val="032469"/>
                </a:solidFill>
              </a:rPr>
              <a:t>Junior Development Report</a:t>
            </a:r>
          </a:p>
        </p:txBody>
      </p:sp>
      <p:sp>
        <p:nvSpPr>
          <p:cNvPr id="3" name="Content Placeholder 2">
            <a:extLst>
              <a:ext uri="{FF2B5EF4-FFF2-40B4-BE49-F238E27FC236}">
                <a16:creationId xmlns:a16="http://schemas.microsoft.com/office/drawing/2014/main" id="{BA74249A-115B-4875-8B3E-699B14292E52}"/>
              </a:ext>
            </a:extLst>
          </p:cNvPr>
          <p:cNvSpPr>
            <a:spLocks noGrp="1"/>
          </p:cNvSpPr>
          <p:nvPr>
            <p:ph idx="1"/>
          </p:nvPr>
        </p:nvSpPr>
        <p:spPr/>
        <p:txBody>
          <a:bodyPr/>
          <a:lstStyle/>
          <a:p>
            <a:pPr marL="0" indent="0">
              <a:buNone/>
            </a:pPr>
            <a:endParaRPr lang="en-GB"/>
          </a:p>
          <a:p>
            <a:pPr marL="0" indent="0">
              <a:buNone/>
            </a:pPr>
            <a:endParaRPr lang="en-GB"/>
          </a:p>
          <a:p>
            <a:pPr marL="0" indent="0" algn="ctr">
              <a:buNone/>
            </a:pPr>
            <a:r>
              <a:rPr lang="en-GB" sz="4000">
                <a:solidFill>
                  <a:srgbClr val="032469"/>
                </a:solidFill>
              </a:rPr>
              <a:t>Annetta Minard</a:t>
            </a:r>
            <a:endParaRPr lang="en-GB" sz="4000"/>
          </a:p>
        </p:txBody>
      </p:sp>
    </p:spTree>
    <p:extLst>
      <p:ext uri="{BB962C8B-B14F-4D97-AF65-F5344CB8AC3E}">
        <p14:creationId xmlns:p14="http://schemas.microsoft.com/office/powerpoint/2010/main" val="341003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AB83-97DB-4684-A0C0-46CC93098F82}"/>
              </a:ext>
            </a:extLst>
          </p:cNvPr>
          <p:cNvSpPr>
            <a:spLocks noGrp="1"/>
          </p:cNvSpPr>
          <p:nvPr>
            <p:ph type="title"/>
          </p:nvPr>
        </p:nvSpPr>
        <p:spPr/>
        <p:txBody>
          <a:bodyPr/>
          <a:lstStyle/>
          <a:p>
            <a:r>
              <a:rPr lang="en-GB" b="1">
                <a:solidFill>
                  <a:srgbClr val="032469"/>
                </a:solidFill>
              </a:rPr>
              <a:t>Junior Development Report</a:t>
            </a:r>
          </a:p>
        </p:txBody>
      </p:sp>
      <p:sp>
        <p:nvSpPr>
          <p:cNvPr id="17" name="Content Placeholder 2">
            <a:extLst>
              <a:ext uri="{FF2B5EF4-FFF2-40B4-BE49-F238E27FC236}">
                <a16:creationId xmlns:a16="http://schemas.microsoft.com/office/drawing/2014/main" id="{77667EB5-F88E-41DF-8D9D-E402BFC5F25D}"/>
              </a:ext>
            </a:extLst>
          </p:cNvPr>
          <p:cNvSpPr txBox="1">
            <a:spLocks/>
          </p:cNvSpPr>
          <p:nvPr/>
        </p:nvSpPr>
        <p:spPr>
          <a:xfrm>
            <a:off x="427475" y="1234100"/>
            <a:ext cx="11088128" cy="637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spcBef>
                <a:spcPts val="0"/>
              </a:spcBef>
              <a:buFont typeface="Arial" panose="020B0604020202020204" pitchFamily="34" charset="0"/>
              <a:buNone/>
            </a:pPr>
            <a:r>
              <a:rPr lang="en-GB" sz="1200">
                <a:solidFill>
                  <a:srgbClr val="032469"/>
                </a:solidFill>
              </a:rPr>
              <a:t>Full detailed version of the Club Development Plan can be viewed online: </a:t>
            </a:r>
            <a:r>
              <a:rPr lang="en-GB" sz="1200">
                <a:solidFill>
                  <a:srgbClr val="032469"/>
                </a:solidFill>
                <a:hlinkClick r:id="rId2"/>
              </a:rPr>
              <a:t>https://www.wessexvolleyball.com/development-plan</a:t>
            </a:r>
            <a:r>
              <a:rPr lang="en-GB" sz="1200">
                <a:solidFill>
                  <a:srgbClr val="032469"/>
                </a:solidFill>
              </a:rPr>
              <a:t> </a:t>
            </a:r>
          </a:p>
        </p:txBody>
      </p:sp>
      <p:graphicFrame>
        <p:nvGraphicFramePr>
          <p:cNvPr id="20" name="Table 20">
            <a:extLst>
              <a:ext uri="{FF2B5EF4-FFF2-40B4-BE49-F238E27FC236}">
                <a16:creationId xmlns:a16="http://schemas.microsoft.com/office/drawing/2014/main" id="{6F676177-84E2-4B8C-AB3E-68FD8020626B}"/>
              </a:ext>
            </a:extLst>
          </p:cNvPr>
          <p:cNvGraphicFramePr>
            <a:graphicFrameLocks noGrp="1"/>
          </p:cNvGraphicFramePr>
          <p:nvPr>
            <p:extLst>
              <p:ext uri="{D42A27DB-BD31-4B8C-83A1-F6EECF244321}">
                <p14:modId xmlns:p14="http://schemas.microsoft.com/office/powerpoint/2010/main" val="3136155240"/>
              </p:ext>
            </p:extLst>
          </p:nvPr>
        </p:nvGraphicFramePr>
        <p:xfrm>
          <a:off x="427475" y="1609655"/>
          <a:ext cx="11126880" cy="5562600"/>
        </p:xfrm>
        <a:graphic>
          <a:graphicData uri="http://schemas.openxmlformats.org/drawingml/2006/table">
            <a:tbl>
              <a:tblPr firstRow="1" bandRow="1">
                <a:tableStyleId>{5C22544A-7EE6-4342-B048-85BDC9FD1C3A}</a:tableStyleId>
              </a:tblPr>
              <a:tblGrid>
                <a:gridCol w="7438140">
                  <a:extLst>
                    <a:ext uri="{9D8B030D-6E8A-4147-A177-3AD203B41FA5}">
                      <a16:colId xmlns:a16="http://schemas.microsoft.com/office/drawing/2014/main" val="4214760206"/>
                    </a:ext>
                  </a:extLst>
                </a:gridCol>
                <a:gridCol w="1313895">
                  <a:extLst>
                    <a:ext uri="{9D8B030D-6E8A-4147-A177-3AD203B41FA5}">
                      <a16:colId xmlns:a16="http://schemas.microsoft.com/office/drawing/2014/main" val="4063230751"/>
                    </a:ext>
                  </a:extLst>
                </a:gridCol>
                <a:gridCol w="1207363">
                  <a:extLst>
                    <a:ext uri="{9D8B030D-6E8A-4147-A177-3AD203B41FA5}">
                      <a16:colId xmlns:a16="http://schemas.microsoft.com/office/drawing/2014/main" val="814584738"/>
                    </a:ext>
                  </a:extLst>
                </a:gridCol>
                <a:gridCol w="1167482">
                  <a:extLst>
                    <a:ext uri="{9D8B030D-6E8A-4147-A177-3AD203B41FA5}">
                      <a16:colId xmlns:a16="http://schemas.microsoft.com/office/drawing/2014/main" val="33688867"/>
                    </a:ext>
                  </a:extLst>
                </a:gridCol>
              </a:tblGrid>
              <a:tr h="370840">
                <a:tc>
                  <a:txBody>
                    <a:bodyPr/>
                    <a:lstStyle/>
                    <a:p>
                      <a:r>
                        <a:rPr lang="en-GB"/>
                        <a:t>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2469"/>
                    </a:solidFill>
                  </a:tcPr>
                </a:tc>
                <a:tc>
                  <a:txBody>
                    <a:bodyPr/>
                    <a:lstStyle/>
                    <a:p>
                      <a:pPr algn="ctr"/>
                      <a:r>
                        <a:rPr lang="en-GB"/>
                        <a:t>March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2469"/>
                    </a:solidFill>
                  </a:tcPr>
                </a:tc>
                <a:tc>
                  <a:txBody>
                    <a:bodyPr/>
                    <a:lstStyle/>
                    <a:p>
                      <a:pPr algn="ctr"/>
                      <a:r>
                        <a:rPr lang="en-GB"/>
                        <a:t>June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2469"/>
                    </a:solidFill>
                  </a:tcPr>
                </a:tc>
                <a:tc>
                  <a:txBody>
                    <a:bodyPr/>
                    <a:lstStyle/>
                    <a:p>
                      <a:pPr algn="ctr"/>
                      <a:r>
                        <a:rPr lang="en-GB"/>
                        <a:t>Sept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2469"/>
                    </a:solidFill>
                  </a:tcPr>
                </a:tc>
                <a:extLst>
                  <a:ext uri="{0D108BD9-81ED-4DB2-BD59-A6C34878D82A}">
                    <a16:rowId xmlns:a16="http://schemas.microsoft.com/office/drawing/2014/main" val="1902693040"/>
                  </a:ext>
                </a:extLst>
              </a:tr>
              <a:tr h="370840">
                <a:tc>
                  <a:txBody>
                    <a:bodyPr/>
                    <a:lstStyle/>
                    <a:p>
                      <a:r>
                        <a:rPr lang="en-GB"/>
                        <a:t>The recruitment and retention of junior players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2375226"/>
                  </a:ext>
                </a:extLst>
              </a:tr>
              <a:tr h="370840">
                <a:tc>
                  <a:txBody>
                    <a:bodyPr/>
                    <a:lstStyle/>
                    <a:p>
                      <a:r>
                        <a:rPr lang="en-GB"/>
                        <a:t>Increase the number of qualified coaches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4547674"/>
                  </a:ext>
                </a:extLst>
              </a:tr>
              <a:tr h="370840">
                <a:tc>
                  <a:txBody>
                    <a:bodyPr/>
                    <a:lstStyle/>
                    <a:p>
                      <a:r>
                        <a:rPr lang="en-GB"/>
                        <a:t>Provide opportunities for sitting volleyball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016985"/>
                  </a:ext>
                </a:extLst>
              </a:tr>
              <a:tr h="370840">
                <a:tc>
                  <a:txBody>
                    <a:bodyPr/>
                    <a:lstStyle/>
                    <a:p>
                      <a:r>
                        <a:rPr lang="en-GB" dirty="0"/>
                        <a:t>Finances must </a:t>
                      </a:r>
                      <a:r>
                        <a:rPr lang="en-GB"/>
                        <a:t>be reviewed </a:t>
                      </a:r>
                      <a:r>
                        <a:rPr lang="en-GB" dirty="0"/>
                        <a:t>annually and monitored throughout the season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9537707"/>
                  </a:ext>
                </a:extLst>
              </a:tr>
              <a:tr h="370840">
                <a:tc>
                  <a:txBody>
                    <a:bodyPr/>
                    <a:lstStyle/>
                    <a:p>
                      <a:r>
                        <a:rPr lang="en-GB"/>
                        <a:t>The club must be financially viable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0430928"/>
                  </a:ext>
                </a:extLst>
              </a:tr>
              <a:tr h="370840">
                <a:tc>
                  <a:txBody>
                    <a:bodyPr/>
                    <a:lstStyle/>
                    <a:p>
                      <a:r>
                        <a:rPr lang="en-GB"/>
                        <a:t>The Board will represent all phases of the club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3657625"/>
                  </a:ext>
                </a:extLst>
              </a:tr>
              <a:tr h="370840">
                <a:tc>
                  <a:txBody>
                    <a:bodyPr/>
                    <a:lstStyle/>
                    <a:p>
                      <a:r>
                        <a:rPr lang="en-GB"/>
                        <a:t>The Board must meet at least 4 times a year and more as 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8790"/>
                  </a:ext>
                </a:extLst>
              </a:tr>
              <a:tr h="370840">
                <a:tc>
                  <a:txBody>
                    <a:bodyPr/>
                    <a:lstStyle/>
                    <a:p>
                      <a:r>
                        <a:rPr lang="en-GB"/>
                        <a:t>Membership advantages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8876713"/>
                  </a:ext>
                </a:extLst>
              </a:tr>
              <a:tr h="370840">
                <a:tc>
                  <a:txBody>
                    <a:bodyPr/>
                    <a:lstStyle/>
                    <a:p>
                      <a:r>
                        <a:rPr lang="en-GB"/>
                        <a:t>Quality Assurance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5555182"/>
                  </a:ext>
                </a:extLst>
              </a:tr>
              <a:tr h="370840">
                <a:tc>
                  <a:txBody>
                    <a:bodyPr/>
                    <a:lstStyle/>
                    <a:p>
                      <a:r>
                        <a:rPr lang="en-GB"/>
                        <a:t>Targets / KPIs to be produced at the start of each season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2507590"/>
                  </a:ext>
                </a:extLst>
              </a:tr>
              <a:tr h="370840">
                <a:tc>
                  <a:txBody>
                    <a:bodyPr/>
                    <a:lstStyle/>
                    <a:p>
                      <a:r>
                        <a:rPr lang="en-GB"/>
                        <a:t>Safeguarding profile to be raised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493929"/>
                  </a:ext>
                </a:extLst>
              </a:tr>
              <a:tr h="370840">
                <a:tc>
                  <a:txBody>
                    <a:bodyPr/>
                    <a:lstStyle/>
                    <a:p>
                      <a:r>
                        <a:rPr lang="en-GB"/>
                        <a:t>Competitions and festivals held regularly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3130168"/>
                  </a:ext>
                </a:extLst>
              </a:tr>
              <a:tr h="370840">
                <a:tc>
                  <a:txBody>
                    <a:bodyPr/>
                    <a:lstStyle/>
                    <a:p>
                      <a:r>
                        <a:rPr lang="en-GB"/>
                        <a:t>Publicity and marketing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1462740"/>
                  </a:ext>
                </a:extLst>
              </a:tr>
              <a:tr h="370840">
                <a:tc>
                  <a:txBody>
                    <a:bodyPr/>
                    <a:lstStyle/>
                    <a:p>
                      <a:endParaRPr lang="en-GB"/>
                    </a:p>
                  </a:txBody>
                  <a:tcPr>
                    <a:lnT w="12700" cap="flat" cmpd="sng" algn="ctr">
                      <a:solidFill>
                        <a:schemeClr val="tx1"/>
                      </a:solidFill>
                      <a:prstDash val="solid"/>
                      <a:round/>
                      <a:headEnd type="none" w="med" len="med"/>
                      <a:tailEnd type="none" w="med" len="med"/>
                    </a:lnT>
                    <a:noFill/>
                  </a:tcPr>
                </a:tc>
                <a:tc>
                  <a:txBody>
                    <a:bodyPr/>
                    <a:lstStyle/>
                    <a:p>
                      <a:pPr algn="ctr"/>
                      <a:endParaRPr lang="en-GB"/>
                    </a:p>
                  </a:txBody>
                  <a:tcPr anchor="ctr">
                    <a:lnT w="12700" cap="flat" cmpd="sng" algn="ctr">
                      <a:solidFill>
                        <a:schemeClr val="tx1"/>
                      </a:solidFill>
                      <a:prstDash val="solid"/>
                      <a:round/>
                      <a:headEnd type="none" w="med" len="med"/>
                      <a:tailEnd type="none" w="med" len="med"/>
                    </a:lnT>
                    <a:noFill/>
                  </a:tcPr>
                </a:tc>
                <a:tc>
                  <a:txBody>
                    <a:bodyPr/>
                    <a:lstStyle/>
                    <a:p>
                      <a:pPr algn="ctr"/>
                      <a:endParaRPr lang="en-GB"/>
                    </a:p>
                  </a:txBody>
                  <a:tcPr anchor="ctr">
                    <a:lnT w="12700" cap="flat" cmpd="sng" algn="ctr">
                      <a:solidFill>
                        <a:schemeClr val="tx1"/>
                      </a:solidFill>
                      <a:prstDash val="solid"/>
                      <a:round/>
                      <a:headEnd type="none" w="med" len="med"/>
                      <a:tailEnd type="none" w="med" len="med"/>
                    </a:lnT>
                    <a:noFill/>
                  </a:tcPr>
                </a:tc>
                <a:tc>
                  <a:txBody>
                    <a:bodyPr/>
                    <a:lstStyle/>
                    <a:p>
                      <a:pPr algn="ctr"/>
                      <a:endParaRPr lang="en-GB" dirty="0"/>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073839811"/>
                  </a:ext>
                </a:extLst>
              </a:tr>
            </a:tbl>
          </a:graphicData>
        </a:graphic>
      </p:graphicFrame>
      <p:grpSp>
        <p:nvGrpSpPr>
          <p:cNvPr id="127" name="Group 126">
            <a:extLst>
              <a:ext uri="{FF2B5EF4-FFF2-40B4-BE49-F238E27FC236}">
                <a16:creationId xmlns:a16="http://schemas.microsoft.com/office/drawing/2014/main" id="{07279301-8DFF-4189-8675-5414227F1AAA}"/>
              </a:ext>
            </a:extLst>
          </p:cNvPr>
          <p:cNvGrpSpPr/>
          <p:nvPr/>
        </p:nvGrpSpPr>
        <p:grpSpPr>
          <a:xfrm>
            <a:off x="8301258" y="1952593"/>
            <a:ext cx="2862130" cy="4879834"/>
            <a:chOff x="8301258" y="1890449"/>
            <a:chExt cx="2862130" cy="4879834"/>
          </a:xfrm>
        </p:grpSpPr>
        <p:pic>
          <p:nvPicPr>
            <p:cNvPr id="22" name="Graphic 21" descr="Chevron arrows">
              <a:extLst>
                <a:ext uri="{FF2B5EF4-FFF2-40B4-BE49-F238E27FC236}">
                  <a16:creationId xmlns:a16="http://schemas.microsoft.com/office/drawing/2014/main" id="{704FC6AD-1D42-4781-93AB-F8BCAEA68B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10759" y="1890449"/>
              <a:ext cx="417600" cy="417600"/>
            </a:xfrm>
            <a:prstGeom prst="rect">
              <a:avLst/>
            </a:prstGeom>
          </p:spPr>
        </p:pic>
        <p:pic>
          <p:nvPicPr>
            <p:cNvPr id="24" name="Graphic 23" descr="Chevron arrows">
              <a:extLst>
                <a:ext uri="{FF2B5EF4-FFF2-40B4-BE49-F238E27FC236}">
                  <a16:creationId xmlns:a16="http://schemas.microsoft.com/office/drawing/2014/main" id="{C671B9AC-CA8E-4AF6-9698-1911BBFFB8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4416" y="1890449"/>
              <a:ext cx="417600" cy="417600"/>
            </a:xfrm>
            <a:prstGeom prst="rect">
              <a:avLst/>
            </a:prstGeom>
          </p:spPr>
        </p:pic>
        <p:pic>
          <p:nvPicPr>
            <p:cNvPr id="26" name="Graphic 25" descr="Chevron arrows">
              <a:extLst>
                <a:ext uri="{FF2B5EF4-FFF2-40B4-BE49-F238E27FC236}">
                  <a16:creationId xmlns:a16="http://schemas.microsoft.com/office/drawing/2014/main" id="{34E04673-B208-450E-B428-C251ABDF22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38175" y="1890449"/>
              <a:ext cx="417600" cy="417600"/>
            </a:xfrm>
            <a:prstGeom prst="rect">
              <a:avLst/>
            </a:prstGeom>
          </p:spPr>
        </p:pic>
        <p:pic>
          <p:nvPicPr>
            <p:cNvPr id="34" name="Graphic 33" descr="Close">
              <a:extLst>
                <a:ext uri="{FF2B5EF4-FFF2-40B4-BE49-F238E27FC236}">
                  <a16:creationId xmlns:a16="http://schemas.microsoft.com/office/drawing/2014/main" id="{D34DABAC-D044-4F6C-B8FF-F7AA8B83EC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07592" y="2634791"/>
              <a:ext cx="417600" cy="417600"/>
            </a:xfrm>
            <a:prstGeom prst="rect">
              <a:avLst/>
            </a:prstGeom>
          </p:spPr>
        </p:pic>
        <p:pic>
          <p:nvPicPr>
            <p:cNvPr id="36" name="Graphic 35" descr="Close">
              <a:extLst>
                <a:ext uri="{FF2B5EF4-FFF2-40B4-BE49-F238E27FC236}">
                  <a16:creationId xmlns:a16="http://schemas.microsoft.com/office/drawing/2014/main" id="{5956DAAE-29BF-4CC4-AC39-B1649CC86F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64416" y="2637528"/>
              <a:ext cx="417600" cy="417600"/>
            </a:xfrm>
            <a:prstGeom prst="rect">
              <a:avLst/>
            </a:prstGeom>
          </p:spPr>
        </p:pic>
        <p:pic>
          <p:nvPicPr>
            <p:cNvPr id="38" name="Graphic 37" descr="Close">
              <a:extLst>
                <a:ext uri="{FF2B5EF4-FFF2-40B4-BE49-F238E27FC236}">
                  <a16:creationId xmlns:a16="http://schemas.microsoft.com/office/drawing/2014/main" id="{5B788376-5322-487D-A125-5483B1235D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39616" y="2634791"/>
              <a:ext cx="417600" cy="417600"/>
            </a:xfrm>
            <a:prstGeom prst="rect">
              <a:avLst/>
            </a:prstGeom>
          </p:spPr>
        </p:pic>
        <p:pic>
          <p:nvPicPr>
            <p:cNvPr id="56" name="Graphic 55" descr="Checkmark">
              <a:extLst>
                <a:ext uri="{FF2B5EF4-FFF2-40B4-BE49-F238E27FC236}">
                  <a16:creationId xmlns:a16="http://schemas.microsoft.com/office/drawing/2014/main" id="{0D6F23C7-6C34-4DD1-9D8F-EB47F47F08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10135" y="3385909"/>
              <a:ext cx="418864" cy="418864"/>
            </a:xfrm>
            <a:prstGeom prst="rect">
              <a:avLst/>
            </a:prstGeom>
          </p:spPr>
        </p:pic>
        <p:pic>
          <p:nvPicPr>
            <p:cNvPr id="58" name="Graphic 57" descr="Checkmark">
              <a:extLst>
                <a:ext uri="{FF2B5EF4-FFF2-40B4-BE49-F238E27FC236}">
                  <a16:creationId xmlns:a16="http://schemas.microsoft.com/office/drawing/2014/main" id="{04678B7E-57A8-4AC6-B070-9BCB11408A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63152" y="3385909"/>
              <a:ext cx="418864" cy="418864"/>
            </a:xfrm>
            <a:prstGeom prst="rect">
              <a:avLst/>
            </a:prstGeom>
          </p:spPr>
        </p:pic>
        <p:pic>
          <p:nvPicPr>
            <p:cNvPr id="60" name="Graphic 59" descr="Checkmark">
              <a:extLst>
                <a:ext uri="{FF2B5EF4-FFF2-40B4-BE49-F238E27FC236}">
                  <a16:creationId xmlns:a16="http://schemas.microsoft.com/office/drawing/2014/main" id="{33DB2D55-C6CC-4009-9915-8C6640B2DA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29298" y="3385909"/>
              <a:ext cx="418864" cy="418864"/>
            </a:xfrm>
            <a:prstGeom prst="rect">
              <a:avLst/>
            </a:prstGeom>
          </p:spPr>
        </p:pic>
        <p:pic>
          <p:nvPicPr>
            <p:cNvPr id="62" name="Graphic 61" descr="Checkmark">
              <a:extLst>
                <a:ext uri="{FF2B5EF4-FFF2-40B4-BE49-F238E27FC236}">
                  <a16:creationId xmlns:a16="http://schemas.microsoft.com/office/drawing/2014/main" id="{4CF38AFE-9B3E-4488-A552-F8FC8F400D5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17748" y="2258600"/>
              <a:ext cx="418864" cy="418864"/>
            </a:xfrm>
            <a:prstGeom prst="rect">
              <a:avLst/>
            </a:prstGeom>
          </p:spPr>
        </p:pic>
        <p:pic>
          <p:nvPicPr>
            <p:cNvPr id="64" name="Graphic 63" descr="Checkmark">
              <a:extLst>
                <a:ext uri="{FF2B5EF4-FFF2-40B4-BE49-F238E27FC236}">
                  <a16:creationId xmlns:a16="http://schemas.microsoft.com/office/drawing/2014/main" id="{D32985A0-64B3-4366-86B7-C5CECBAEAA0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70765" y="2258600"/>
              <a:ext cx="418864" cy="418864"/>
            </a:xfrm>
            <a:prstGeom prst="rect">
              <a:avLst/>
            </a:prstGeom>
          </p:spPr>
        </p:pic>
        <p:pic>
          <p:nvPicPr>
            <p:cNvPr id="66" name="Graphic 65" descr="Checkmark">
              <a:extLst>
                <a:ext uri="{FF2B5EF4-FFF2-40B4-BE49-F238E27FC236}">
                  <a16:creationId xmlns:a16="http://schemas.microsoft.com/office/drawing/2014/main" id="{A742BD61-1811-4178-AA92-57FAB721CE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36911" y="2258600"/>
              <a:ext cx="418864" cy="418864"/>
            </a:xfrm>
            <a:prstGeom prst="rect">
              <a:avLst/>
            </a:prstGeom>
          </p:spPr>
        </p:pic>
        <p:pic>
          <p:nvPicPr>
            <p:cNvPr id="68" name="Graphic 67" descr="Checkmark">
              <a:extLst>
                <a:ext uri="{FF2B5EF4-FFF2-40B4-BE49-F238E27FC236}">
                  <a16:creationId xmlns:a16="http://schemas.microsoft.com/office/drawing/2014/main" id="{7CE525D4-9D41-4281-9B67-ACEC0832246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10135" y="3005750"/>
              <a:ext cx="418864" cy="418864"/>
            </a:xfrm>
            <a:prstGeom prst="rect">
              <a:avLst/>
            </a:prstGeom>
          </p:spPr>
        </p:pic>
        <p:pic>
          <p:nvPicPr>
            <p:cNvPr id="70" name="Graphic 69" descr="Checkmark">
              <a:extLst>
                <a:ext uri="{FF2B5EF4-FFF2-40B4-BE49-F238E27FC236}">
                  <a16:creationId xmlns:a16="http://schemas.microsoft.com/office/drawing/2014/main" id="{32B3BAE9-B34F-449E-AD40-4CC9BE76542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63152" y="3005750"/>
              <a:ext cx="418864" cy="418864"/>
            </a:xfrm>
            <a:prstGeom prst="rect">
              <a:avLst/>
            </a:prstGeom>
          </p:spPr>
        </p:pic>
        <p:pic>
          <p:nvPicPr>
            <p:cNvPr id="72" name="Graphic 71" descr="Checkmark">
              <a:extLst>
                <a:ext uri="{FF2B5EF4-FFF2-40B4-BE49-F238E27FC236}">
                  <a16:creationId xmlns:a16="http://schemas.microsoft.com/office/drawing/2014/main" id="{C5BEDA8D-1AAE-4E26-99E1-95877C41B34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29298" y="3005750"/>
              <a:ext cx="418864" cy="418864"/>
            </a:xfrm>
            <a:prstGeom prst="rect">
              <a:avLst/>
            </a:prstGeom>
          </p:spPr>
        </p:pic>
        <p:pic>
          <p:nvPicPr>
            <p:cNvPr id="76" name="Graphic 75" descr="Checkmark">
              <a:extLst>
                <a:ext uri="{FF2B5EF4-FFF2-40B4-BE49-F238E27FC236}">
                  <a16:creationId xmlns:a16="http://schemas.microsoft.com/office/drawing/2014/main" id="{0FB8DD14-F3D4-4084-AA29-56050D5E00F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70765" y="3750092"/>
              <a:ext cx="418864" cy="418864"/>
            </a:xfrm>
            <a:prstGeom prst="rect">
              <a:avLst/>
            </a:prstGeom>
          </p:spPr>
        </p:pic>
        <p:pic>
          <p:nvPicPr>
            <p:cNvPr id="78" name="Graphic 77" descr="Checkmark">
              <a:extLst>
                <a:ext uri="{FF2B5EF4-FFF2-40B4-BE49-F238E27FC236}">
                  <a16:creationId xmlns:a16="http://schemas.microsoft.com/office/drawing/2014/main" id="{FB3E8E6E-4149-447E-80C1-4CF681AD81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36911" y="3750092"/>
              <a:ext cx="418864" cy="418864"/>
            </a:xfrm>
            <a:prstGeom prst="rect">
              <a:avLst/>
            </a:prstGeom>
          </p:spPr>
        </p:pic>
        <p:pic>
          <p:nvPicPr>
            <p:cNvPr id="80" name="Graphic 79" descr="Chevron arrows">
              <a:extLst>
                <a:ext uri="{FF2B5EF4-FFF2-40B4-BE49-F238E27FC236}">
                  <a16:creationId xmlns:a16="http://schemas.microsoft.com/office/drawing/2014/main" id="{A52A72FE-64C8-4D08-9721-F88EE13738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19012" y="3750092"/>
              <a:ext cx="417600" cy="417600"/>
            </a:xfrm>
            <a:prstGeom prst="rect">
              <a:avLst/>
            </a:prstGeom>
          </p:spPr>
        </p:pic>
        <p:pic>
          <p:nvPicPr>
            <p:cNvPr id="82" name="Graphic 81" descr="Checkmark">
              <a:extLst>
                <a:ext uri="{FF2B5EF4-FFF2-40B4-BE49-F238E27FC236}">
                  <a16:creationId xmlns:a16="http://schemas.microsoft.com/office/drawing/2014/main" id="{120C6B2F-0845-4381-9492-7E46DD7B5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17748" y="4123369"/>
              <a:ext cx="418864" cy="418864"/>
            </a:xfrm>
            <a:prstGeom prst="rect">
              <a:avLst/>
            </a:prstGeom>
          </p:spPr>
        </p:pic>
        <p:pic>
          <p:nvPicPr>
            <p:cNvPr id="84" name="Graphic 83" descr="Checkmark">
              <a:extLst>
                <a:ext uri="{FF2B5EF4-FFF2-40B4-BE49-F238E27FC236}">
                  <a16:creationId xmlns:a16="http://schemas.microsoft.com/office/drawing/2014/main" id="{5675B99A-274B-4432-B1DC-B3CD64D013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70765" y="4123369"/>
              <a:ext cx="418864" cy="418864"/>
            </a:xfrm>
            <a:prstGeom prst="rect">
              <a:avLst/>
            </a:prstGeom>
          </p:spPr>
        </p:pic>
        <p:pic>
          <p:nvPicPr>
            <p:cNvPr id="86" name="Graphic 85" descr="Checkmark">
              <a:extLst>
                <a:ext uri="{FF2B5EF4-FFF2-40B4-BE49-F238E27FC236}">
                  <a16:creationId xmlns:a16="http://schemas.microsoft.com/office/drawing/2014/main" id="{E8954741-01AE-434A-BEB7-256E63A5DC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36911" y="4123369"/>
              <a:ext cx="418864" cy="418864"/>
            </a:xfrm>
            <a:prstGeom prst="rect">
              <a:avLst/>
            </a:prstGeom>
          </p:spPr>
        </p:pic>
        <p:pic>
          <p:nvPicPr>
            <p:cNvPr id="88" name="Graphic 87" descr="Chevron arrows">
              <a:extLst>
                <a:ext uri="{FF2B5EF4-FFF2-40B4-BE49-F238E27FC236}">
                  <a16:creationId xmlns:a16="http://schemas.microsoft.com/office/drawing/2014/main" id="{35D9C3BE-8F1E-4F3B-8599-B1030A1C7F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03146" y="4499737"/>
              <a:ext cx="417600" cy="417600"/>
            </a:xfrm>
            <a:prstGeom prst="rect">
              <a:avLst/>
            </a:prstGeom>
          </p:spPr>
        </p:pic>
        <p:pic>
          <p:nvPicPr>
            <p:cNvPr id="90" name="Graphic 89" descr="Chevron arrows">
              <a:extLst>
                <a:ext uri="{FF2B5EF4-FFF2-40B4-BE49-F238E27FC236}">
                  <a16:creationId xmlns:a16="http://schemas.microsoft.com/office/drawing/2014/main" id="{8B58D80B-E0B1-4B36-A9C6-E281B47875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56803" y="4499737"/>
              <a:ext cx="417600" cy="417600"/>
            </a:xfrm>
            <a:prstGeom prst="rect">
              <a:avLst/>
            </a:prstGeom>
          </p:spPr>
        </p:pic>
        <p:pic>
          <p:nvPicPr>
            <p:cNvPr id="92" name="Graphic 91" descr="Chevron arrows">
              <a:extLst>
                <a:ext uri="{FF2B5EF4-FFF2-40B4-BE49-F238E27FC236}">
                  <a16:creationId xmlns:a16="http://schemas.microsoft.com/office/drawing/2014/main" id="{F76E7802-4E2A-4B7E-9188-55D2541A84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30562" y="4499737"/>
              <a:ext cx="417600" cy="417600"/>
            </a:xfrm>
            <a:prstGeom prst="rect">
              <a:avLst/>
            </a:prstGeom>
          </p:spPr>
        </p:pic>
        <p:pic>
          <p:nvPicPr>
            <p:cNvPr id="94" name="Graphic 93" descr="Chevron arrows">
              <a:extLst>
                <a:ext uri="{FF2B5EF4-FFF2-40B4-BE49-F238E27FC236}">
                  <a16:creationId xmlns:a16="http://schemas.microsoft.com/office/drawing/2014/main" id="{BBF9FA8F-BA62-4F49-A0D1-3F04F389F4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4416" y="4860829"/>
              <a:ext cx="417600" cy="417600"/>
            </a:xfrm>
            <a:prstGeom prst="rect">
              <a:avLst/>
            </a:prstGeom>
          </p:spPr>
        </p:pic>
        <p:pic>
          <p:nvPicPr>
            <p:cNvPr id="96" name="Graphic 95" descr="Checkmark">
              <a:extLst>
                <a:ext uri="{FF2B5EF4-FFF2-40B4-BE49-F238E27FC236}">
                  <a16:creationId xmlns:a16="http://schemas.microsoft.com/office/drawing/2014/main" id="{F9AA5458-0D16-47C5-BF75-671DF1C634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29298" y="4861898"/>
              <a:ext cx="418864" cy="418864"/>
            </a:xfrm>
            <a:prstGeom prst="rect">
              <a:avLst/>
            </a:prstGeom>
          </p:spPr>
        </p:pic>
        <p:pic>
          <p:nvPicPr>
            <p:cNvPr id="98" name="Graphic 97" descr="Close">
              <a:extLst>
                <a:ext uri="{FF2B5EF4-FFF2-40B4-BE49-F238E27FC236}">
                  <a16:creationId xmlns:a16="http://schemas.microsoft.com/office/drawing/2014/main" id="{DD5FAD44-ADD2-4FF3-908F-7CB925A3C3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10135" y="4863542"/>
              <a:ext cx="417600" cy="417600"/>
            </a:xfrm>
            <a:prstGeom prst="rect">
              <a:avLst/>
            </a:prstGeom>
          </p:spPr>
        </p:pic>
        <p:pic>
          <p:nvPicPr>
            <p:cNvPr id="102" name="Graphic 101" descr="Close">
              <a:extLst>
                <a:ext uri="{FF2B5EF4-FFF2-40B4-BE49-F238E27FC236}">
                  <a16:creationId xmlns:a16="http://schemas.microsoft.com/office/drawing/2014/main" id="{9E641952-A309-4F42-8070-340AD59F6B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17748" y="5234339"/>
              <a:ext cx="417600" cy="417600"/>
            </a:xfrm>
            <a:prstGeom prst="rect">
              <a:avLst/>
            </a:prstGeom>
          </p:spPr>
        </p:pic>
        <p:pic>
          <p:nvPicPr>
            <p:cNvPr id="106" name="Graphic 105" descr="Chevron arrows">
              <a:extLst>
                <a:ext uri="{FF2B5EF4-FFF2-40B4-BE49-F238E27FC236}">
                  <a16:creationId xmlns:a16="http://schemas.microsoft.com/office/drawing/2014/main" id="{D4BA512A-4949-49E5-AA8A-EE7069996D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72029" y="5241584"/>
              <a:ext cx="417600" cy="417600"/>
            </a:xfrm>
            <a:prstGeom prst="rect">
              <a:avLst/>
            </a:prstGeom>
          </p:spPr>
        </p:pic>
        <p:pic>
          <p:nvPicPr>
            <p:cNvPr id="108" name="Graphic 107" descr="Chevron arrows">
              <a:extLst>
                <a:ext uri="{FF2B5EF4-FFF2-40B4-BE49-F238E27FC236}">
                  <a16:creationId xmlns:a16="http://schemas.microsoft.com/office/drawing/2014/main" id="{E1142204-FACE-402F-9F6C-47FC050AAD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45788" y="5241584"/>
              <a:ext cx="417600" cy="417600"/>
            </a:xfrm>
            <a:prstGeom prst="rect">
              <a:avLst/>
            </a:prstGeom>
          </p:spPr>
        </p:pic>
        <p:pic>
          <p:nvPicPr>
            <p:cNvPr id="110" name="Graphic 109" descr="Checkmark">
              <a:extLst>
                <a:ext uri="{FF2B5EF4-FFF2-40B4-BE49-F238E27FC236}">
                  <a16:creationId xmlns:a16="http://schemas.microsoft.com/office/drawing/2014/main" id="{D6AEBDEA-70F6-4863-9E36-54E7461D0FA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19998" y="5607691"/>
              <a:ext cx="418864" cy="418864"/>
            </a:xfrm>
            <a:prstGeom prst="rect">
              <a:avLst/>
            </a:prstGeom>
          </p:spPr>
        </p:pic>
        <p:pic>
          <p:nvPicPr>
            <p:cNvPr id="112" name="Graphic 111" descr="Checkmark">
              <a:extLst>
                <a:ext uri="{FF2B5EF4-FFF2-40B4-BE49-F238E27FC236}">
                  <a16:creationId xmlns:a16="http://schemas.microsoft.com/office/drawing/2014/main" id="{203D6729-35CB-4945-B164-C1A30B2718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73015" y="5607691"/>
              <a:ext cx="418864" cy="418864"/>
            </a:xfrm>
            <a:prstGeom prst="rect">
              <a:avLst/>
            </a:prstGeom>
          </p:spPr>
        </p:pic>
        <p:pic>
          <p:nvPicPr>
            <p:cNvPr id="114" name="Graphic 113" descr="Checkmark">
              <a:extLst>
                <a:ext uri="{FF2B5EF4-FFF2-40B4-BE49-F238E27FC236}">
                  <a16:creationId xmlns:a16="http://schemas.microsoft.com/office/drawing/2014/main" id="{66B9E7E5-5EA3-41F0-856A-18DFCB8CBC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39161" y="5607691"/>
              <a:ext cx="418864" cy="418864"/>
            </a:xfrm>
            <a:prstGeom prst="rect">
              <a:avLst/>
            </a:prstGeom>
          </p:spPr>
        </p:pic>
        <p:pic>
          <p:nvPicPr>
            <p:cNvPr id="116" name="Graphic 115" descr="Chevron arrows">
              <a:extLst>
                <a:ext uri="{FF2B5EF4-FFF2-40B4-BE49-F238E27FC236}">
                  <a16:creationId xmlns:a16="http://schemas.microsoft.com/office/drawing/2014/main" id="{E2F0A2AC-93E7-408A-8923-794DA173DC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10759" y="5975062"/>
              <a:ext cx="417600" cy="417600"/>
            </a:xfrm>
            <a:prstGeom prst="rect">
              <a:avLst/>
            </a:prstGeom>
          </p:spPr>
        </p:pic>
        <p:pic>
          <p:nvPicPr>
            <p:cNvPr id="118" name="Graphic 117" descr="Chevron arrows">
              <a:extLst>
                <a:ext uri="{FF2B5EF4-FFF2-40B4-BE49-F238E27FC236}">
                  <a16:creationId xmlns:a16="http://schemas.microsoft.com/office/drawing/2014/main" id="{D8586FCA-D23E-481D-BA6C-77FB9E9185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4416" y="5975062"/>
              <a:ext cx="417600" cy="417600"/>
            </a:xfrm>
            <a:prstGeom prst="rect">
              <a:avLst/>
            </a:prstGeom>
          </p:spPr>
        </p:pic>
        <p:pic>
          <p:nvPicPr>
            <p:cNvPr id="120" name="Graphic 119" descr="Chevron arrows">
              <a:extLst>
                <a:ext uri="{FF2B5EF4-FFF2-40B4-BE49-F238E27FC236}">
                  <a16:creationId xmlns:a16="http://schemas.microsoft.com/office/drawing/2014/main" id="{2AE092C9-B5D0-4F03-B91C-94FEE31442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38175" y="5975062"/>
              <a:ext cx="417600" cy="417600"/>
            </a:xfrm>
            <a:prstGeom prst="rect">
              <a:avLst/>
            </a:prstGeom>
          </p:spPr>
        </p:pic>
        <p:pic>
          <p:nvPicPr>
            <p:cNvPr id="122" name="Graphic 121" descr="Close">
              <a:extLst>
                <a:ext uri="{FF2B5EF4-FFF2-40B4-BE49-F238E27FC236}">
                  <a16:creationId xmlns:a16="http://schemas.microsoft.com/office/drawing/2014/main" id="{584018A3-077B-41F8-BB9E-8D749F7DD2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01258" y="6345438"/>
              <a:ext cx="417600" cy="417600"/>
            </a:xfrm>
            <a:prstGeom prst="rect">
              <a:avLst/>
            </a:prstGeom>
          </p:spPr>
        </p:pic>
        <p:pic>
          <p:nvPicPr>
            <p:cNvPr id="124" name="Graphic 123" descr="Chevron arrows">
              <a:extLst>
                <a:ext uri="{FF2B5EF4-FFF2-40B4-BE49-F238E27FC236}">
                  <a16:creationId xmlns:a16="http://schemas.microsoft.com/office/drawing/2014/main" id="{05BDB59E-843D-463B-958D-25A7315BA3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55539" y="6352683"/>
              <a:ext cx="417600" cy="417600"/>
            </a:xfrm>
            <a:prstGeom prst="rect">
              <a:avLst/>
            </a:prstGeom>
          </p:spPr>
        </p:pic>
        <p:pic>
          <p:nvPicPr>
            <p:cNvPr id="126" name="Graphic 125" descr="Chevron arrows">
              <a:extLst>
                <a:ext uri="{FF2B5EF4-FFF2-40B4-BE49-F238E27FC236}">
                  <a16:creationId xmlns:a16="http://schemas.microsoft.com/office/drawing/2014/main" id="{0D27A3E8-16BD-4ED2-8CCA-4847552DC3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29298" y="6352683"/>
              <a:ext cx="417600" cy="417600"/>
            </a:xfrm>
            <a:prstGeom prst="rect">
              <a:avLst/>
            </a:prstGeom>
          </p:spPr>
        </p:pic>
      </p:grpSp>
    </p:spTree>
    <p:extLst>
      <p:ext uri="{BB962C8B-B14F-4D97-AF65-F5344CB8AC3E}">
        <p14:creationId xmlns:p14="http://schemas.microsoft.com/office/powerpoint/2010/main" val="2007409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46A39-B143-4F91-AD86-CFEC651EBA1E}"/>
              </a:ext>
            </a:extLst>
          </p:cNvPr>
          <p:cNvSpPr>
            <a:spLocks noGrp="1"/>
          </p:cNvSpPr>
          <p:nvPr>
            <p:ph type="title"/>
          </p:nvPr>
        </p:nvSpPr>
        <p:spPr/>
        <p:txBody>
          <a:bodyPr/>
          <a:lstStyle/>
          <a:p>
            <a:r>
              <a:rPr lang="en-GB" b="1">
                <a:solidFill>
                  <a:srgbClr val="032469"/>
                </a:solidFill>
              </a:rPr>
              <a:t>AGM Agenda</a:t>
            </a:r>
          </a:p>
        </p:txBody>
      </p:sp>
      <p:sp>
        <p:nvSpPr>
          <p:cNvPr id="3" name="Content Placeholder 2">
            <a:extLst>
              <a:ext uri="{FF2B5EF4-FFF2-40B4-BE49-F238E27FC236}">
                <a16:creationId xmlns:a16="http://schemas.microsoft.com/office/drawing/2014/main" id="{983B1C71-6775-40B2-B3F8-D019FEF4CB44}"/>
              </a:ext>
            </a:extLst>
          </p:cNvPr>
          <p:cNvSpPr>
            <a:spLocks noGrp="1"/>
          </p:cNvSpPr>
          <p:nvPr>
            <p:ph idx="1"/>
          </p:nvPr>
        </p:nvSpPr>
        <p:spPr/>
        <p:txBody>
          <a:bodyPr>
            <a:normAutofit fontScale="62500" lnSpcReduction="20000"/>
          </a:bodyPr>
          <a:lstStyle/>
          <a:p>
            <a:pPr marL="514350" indent="-514350">
              <a:buAutoNum type="arabicPeriod"/>
            </a:pPr>
            <a:r>
              <a:rPr lang="en-GB">
                <a:solidFill>
                  <a:srgbClr val="032469"/>
                </a:solidFill>
              </a:rPr>
              <a:t>Matters arising from 2019 AGM</a:t>
            </a:r>
          </a:p>
          <a:p>
            <a:pPr marL="514350" indent="-514350">
              <a:buAutoNum type="arabicPeriod"/>
            </a:pPr>
            <a:r>
              <a:rPr lang="en-GB">
                <a:solidFill>
                  <a:srgbClr val="032469"/>
                </a:solidFill>
              </a:rPr>
              <a:t>Officer Reports</a:t>
            </a:r>
          </a:p>
          <a:p>
            <a:pPr marL="971550" lvl="1" indent="-514350">
              <a:buAutoNum type="arabicPeriod"/>
            </a:pPr>
            <a:r>
              <a:rPr lang="en-GB">
                <a:solidFill>
                  <a:srgbClr val="032469"/>
                </a:solidFill>
              </a:rPr>
              <a:t>Chairperson – Dave Gunter</a:t>
            </a:r>
          </a:p>
          <a:p>
            <a:pPr marL="971550" lvl="1" indent="-514350">
              <a:buAutoNum type="arabicPeriod"/>
            </a:pPr>
            <a:r>
              <a:rPr lang="en-GB">
                <a:solidFill>
                  <a:srgbClr val="032469"/>
                </a:solidFill>
              </a:rPr>
              <a:t>Treasurer – Peter Lambert</a:t>
            </a:r>
          </a:p>
          <a:p>
            <a:pPr marL="971550" lvl="1" indent="-514350">
              <a:buAutoNum type="arabicPeriod"/>
            </a:pPr>
            <a:r>
              <a:rPr lang="en-GB">
                <a:solidFill>
                  <a:srgbClr val="032469"/>
                </a:solidFill>
              </a:rPr>
              <a:t>Welfare Officer – Michelle Honeybun</a:t>
            </a:r>
          </a:p>
          <a:p>
            <a:pPr marL="971550" lvl="1" indent="-514350">
              <a:buAutoNum type="arabicPeriod"/>
            </a:pPr>
            <a:r>
              <a:rPr lang="en-GB">
                <a:solidFill>
                  <a:srgbClr val="032469"/>
                </a:solidFill>
              </a:rPr>
              <a:t>Acting Secretary – Dan Hunter</a:t>
            </a:r>
          </a:p>
          <a:p>
            <a:pPr marL="971550" lvl="1" indent="-514350">
              <a:buAutoNum type="arabicPeriod"/>
            </a:pPr>
            <a:r>
              <a:rPr lang="en-GB">
                <a:solidFill>
                  <a:srgbClr val="032469"/>
                </a:solidFill>
              </a:rPr>
              <a:t>Junior Development Officer – Annetta Minard</a:t>
            </a:r>
          </a:p>
          <a:p>
            <a:pPr marL="971550" lvl="1" indent="-514350">
              <a:buAutoNum type="arabicPeriod"/>
            </a:pPr>
            <a:r>
              <a:rPr lang="en-GB">
                <a:solidFill>
                  <a:srgbClr val="032469"/>
                </a:solidFill>
              </a:rPr>
              <a:t>Co-opted Member – Anthony Robert</a:t>
            </a:r>
          </a:p>
          <a:p>
            <a:pPr marL="514350" indent="-514350">
              <a:buAutoNum type="arabicPeriod"/>
            </a:pPr>
            <a:r>
              <a:rPr lang="en-GB">
                <a:solidFill>
                  <a:srgbClr val="032469"/>
                </a:solidFill>
              </a:rPr>
              <a:t>Election of officers to the board</a:t>
            </a:r>
          </a:p>
          <a:p>
            <a:pPr marL="971550" lvl="1" indent="-514350">
              <a:buAutoNum type="arabicPeriod"/>
            </a:pPr>
            <a:r>
              <a:rPr lang="en-GB">
                <a:solidFill>
                  <a:srgbClr val="032469"/>
                </a:solidFill>
              </a:rPr>
              <a:t>Chairperson</a:t>
            </a:r>
          </a:p>
          <a:p>
            <a:pPr marL="971550" lvl="1" indent="-514350">
              <a:buAutoNum type="arabicPeriod"/>
            </a:pPr>
            <a:r>
              <a:rPr lang="en-GB">
                <a:solidFill>
                  <a:srgbClr val="032469"/>
                </a:solidFill>
              </a:rPr>
              <a:t>Treasurer</a:t>
            </a:r>
          </a:p>
          <a:p>
            <a:pPr marL="971550" lvl="1" indent="-514350">
              <a:buAutoNum type="arabicPeriod"/>
            </a:pPr>
            <a:r>
              <a:rPr lang="en-GB">
                <a:solidFill>
                  <a:srgbClr val="032469"/>
                </a:solidFill>
              </a:rPr>
              <a:t>Secretary</a:t>
            </a:r>
          </a:p>
          <a:p>
            <a:pPr marL="514350" indent="-514350">
              <a:buAutoNum type="arabicPeriod"/>
            </a:pPr>
            <a:r>
              <a:rPr lang="en-GB">
                <a:solidFill>
                  <a:srgbClr val="032469"/>
                </a:solidFill>
              </a:rPr>
              <a:t>Non-Board Positions</a:t>
            </a:r>
          </a:p>
          <a:p>
            <a:pPr marL="971550" lvl="1" indent="-514350">
              <a:buAutoNum type="arabicPeriod"/>
            </a:pPr>
            <a:r>
              <a:rPr lang="en-GB">
                <a:solidFill>
                  <a:srgbClr val="032469"/>
                </a:solidFill>
              </a:rPr>
              <a:t>Social and Event Secretary</a:t>
            </a:r>
          </a:p>
          <a:p>
            <a:pPr marL="971550" lvl="1" indent="-514350">
              <a:buAutoNum type="arabicPeriod"/>
            </a:pPr>
            <a:r>
              <a:rPr lang="en-GB">
                <a:solidFill>
                  <a:srgbClr val="032469"/>
                </a:solidFill>
              </a:rPr>
              <a:t>Fund Raising Officer</a:t>
            </a:r>
          </a:p>
          <a:p>
            <a:pPr marL="971550" lvl="1" indent="-514350">
              <a:buAutoNum type="arabicPeriod"/>
            </a:pPr>
            <a:r>
              <a:rPr lang="en-GB">
                <a:solidFill>
                  <a:srgbClr val="032469"/>
                </a:solidFill>
              </a:rPr>
              <a:t>Marketing Officer</a:t>
            </a:r>
          </a:p>
          <a:p>
            <a:pPr marL="514350" indent="-514350">
              <a:buAutoNum type="arabicPeriod"/>
            </a:pPr>
            <a:r>
              <a:rPr lang="en-GB">
                <a:solidFill>
                  <a:srgbClr val="032469"/>
                </a:solidFill>
              </a:rPr>
              <a:t>AOB</a:t>
            </a:r>
          </a:p>
        </p:txBody>
      </p:sp>
    </p:spTree>
    <p:extLst>
      <p:ext uri="{BB962C8B-B14F-4D97-AF65-F5344CB8AC3E}">
        <p14:creationId xmlns:p14="http://schemas.microsoft.com/office/powerpoint/2010/main" val="1564637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AB83-97DB-4684-A0C0-46CC93098F82}"/>
              </a:ext>
            </a:extLst>
          </p:cNvPr>
          <p:cNvSpPr>
            <a:spLocks noGrp="1"/>
          </p:cNvSpPr>
          <p:nvPr>
            <p:ph type="title"/>
          </p:nvPr>
        </p:nvSpPr>
        <p:spPr/>
        <p:txBody>
          <a:bodyPr/>
          <a:lstStyle/>
          <a:p>
            <a:r>
              <a:rPr lang="en-GB" b="1">
                <a:solidFill>
                  <a:srgbClr val="032469"/>
                </a:solidFill>
              </a:rPr>
              <a:t>Co-opted Members Report</a:t>
            </a:r>
          </a:p>
        </p:txBody>
      </p:sp>
      <p:sp>
        <p:nvSpPr>
          <p:cNvPr id="3" name="Content Placeholder 2">
            <a:extLst>
              <a:ext uri="{FF2B5EF4-FFF2-40B4-BE49-F238E27FC236}">
                <a16:creationId xmlns:a16="http://schemas.microsoft.com/office/drawing/2014/main" id="{BA74249A-115B-4875-8B3E-699B14292E52}"/>
              </a:ext>
            </a:extLst>
          </p:cNvPr>
          <p:cNvSpPr>
            <a:spLocks noGrp="1"/>
          </p:cNvSpPr>
          <p:nvPr>
            <p:ph idx="1"/>
          </p:nvPr>
        </p:nvSpPr>
        <p:spPr/>
        <p:txBody>
          <a:bodyPr/>
          <a:lstStyle/>
          <a:p>
            <a:pPr marL="0" indent="0">
              <a:buNone/>
            </a:pPr>
            <a:endParaRPr lang="en-GB"/>
          </a:p>
          <a:p>
            <a:pPr marL="0" indent="0">
              <a:buNone/>
            </a:pPr>
            <a:endParaRPr lang="en-GB"/>
          </a:p>
          <a:p>
            <a:pPr marL="0" indent="0" algn="ctr">
              <a:buNone/>
            </a:pPr>
            <a:r>
              <a:rPr lang="en-GB" sz="4000">
                <a:solidFill>
                  <a:srgbClr val="032469"/>
                </a:solidFill>
              </a:rPr>
              <a:t>Anthony Roberts</a:t>
            </a:r>
            <a:endParaRPr lang="en-GB" sz="4000"/>
          </a:p>
        </p:txBody>
      </p:sp>
    </p:spTree>
    <p:extLst>
      <p:ext uri="{BB962C8B-B14F-4D97-AF65-F5344CB8AC3E}">
        <p14:creationId xmlns:p14="http://schemas.microsoft.com/office/powerpoint/2010/main" val="1830088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AB83-97DB-4684-A0C0-46CC93098F82}"/>
              </a:ext>
            </a:extLst>
          </p:cNvPr>
          <p:cNvSpPr>
            <a:spLocks noGrp="1"/>
          </p:cNvSpPr>
          <p:nvPr>
            <p:ph type="title"/>
          </p:nvPr>
        </p:nvSpPr>
        <p:spPr/>
        <p:txBody>
          <a:bodyPr/>
          <a:lstStyle/>
          <a:p>
            <a:r>
              <a:rPr lang="en-GB" b="1">
                <a:solidFill>
                  <a:srgbClr val="032469"/>
                </a:solidFill>
              </a:rPr>
              <a:t>Co-opted Members Report</a:t>
            </a:r>
          </a:p>
        </p:txBody>
      </p:sp>
      <p:sp>
        <p:nvSpPr>
          <p:cNvPr id="3" name="Content Placeholder 2">
            <a:extLst>
              <a:ext uri="{FF2B5EF4-FFF2-40B4-BE49-F238E27FC236}">
                <a16:creationId xmlns:a16="http://schemas.microsoft.com/office/drawing/2014/main" id="{BA74249A-115B-4875-8B3E-699B14292E52}"/>
              </a:ext>
            </a:extLst>
          </p:cNvPr>
          <p:cNvSpPr>
            <a:spLocks noGrp="1"/>
          </p:cNvSpPr>
          <p:nvPr>
            <p:ph idx="1"/>
          </p:nvPr>
        </p:nvSpPr>
        <p:spPr/>
        <p:txBody>
          <a:bodyPr>
            <a:normAutofit/>
          </a:bodyPr>
          <a:lstStyle/>
          <a:p>
            <a:r>
              <a:rPr lang="en-GB">
                <a:solidFill>
                  <a:srgbClr val="032469"/>
                </a:solidFill>
                <a:effectLst/>
                <a:latin typeface="Calibri" panose="020F0502020204030204" pitchFamily="34" charset="0"/>
                <a:ea typeface="Times New Roman" panose="02020603050405020304" pitchFamily="18" charset="0"/>
              </a:rPr>
              <a:t>Club Survey</a:t>
            </a:r>
            <a:endParaRPr lang="en-GB">
              <a:solidFill>
                <a:srgbClr val="032469"/>
              </a:solidFill>
              <a:effectLst/>
              <a:latin typeface="Calibri" panose="020F0502020204030204" pitchFamily="34" charset="0"/>
              <a:ea typeface="Calibri" panose="020F0502020204030204" pitchFamily="34" charset="0"/>
            </a:endParaRPr>
          </a:p>
          <a:p>
            <a:r>
              <a:rPr lang="en-GB">
                <a:solidFill>
                  <a:srgbClr val="032469"/>
                </a:solidFill>
                <a:effectLst/>
                <a:latin typeface="Calibri" panose="020F0502020204030204" pitchFamily="34" charset="0"/>
                <a:ea typeface="Times New Roman" panose="02020603050405020304" pitchFamily="18" charset="0"/>
              </a:rPr>
              <a:t>Club Rebrand</a:t>
            </a:r>
            <a:endParaRPr lang="en-GB">
              <a:solidFill>
                <a:srgbClr val="032469"/>
              </a:solidFill>
              <a:effectLst/>
              <a:latin typeface="Calibri" panose="020F0502020204030204" pitchFamily="34" charset="0"/>
              <a:ea typeface="Calibri" panose="020F0502020204030204" pitchFamily="34" charset="0"/>
            </a:endParaRPr>
          </a:p>
          <a:p>
            <a:r>
              <a:rPr lang="en-GB">
                <a:solidFill>
                  <a:srgbClr val="032469"/>
                </a:solidFill>
                <a:effectLst/>
                <a:latin typeface="Calibri" panose="020F0502020204030204" pitchFamily="34" charset="0"/>
                <a:ea typeface="Times New Roman" panose="02020603050405020304" pitchFamily="18" charset="0"/>
              </a:rPr>
              <a:t>Club Kit</a:t>
            </a:r>
            <a:endParaRPr lang="en-GB">
              <a:solidFill>
                <a:srgbClr val="032469"/>
              </a:solidFill>
              <a:effectLst/>
              <a:latin typeface="Calibri" panose="020F0502020204030204" pitchFamily="34" charset="0"/>
              <a:ea typeface="Calibri" panose="020F0502020204030204" pitchFamily="34" charset="0"/>
            </a:endParaRPr>
          </a:p>
          <a:p>
            <a:r>
              <a:rPr lang="en-GB">
                <a:solidFill>
                  <a:srgbClr val="032469"/>
                </a:solidFill>
                <a:effectLst/>
                <a:latin typeface="Calibri" panose="020F0502020204030204" pitchFamily="34" charset="0"/>
                <a:ea typeface="Times New Roman" panose="02020603050405020304" pitchFamily="18" charset="0"/>
              </a:rPr>
              <a:t>Club Handbook</a:t>
            </a:r>
            <a:endParaRPr lang="en-GB">
              <a:solidFill>
                <a:srgbClr val="032469"/>
              </a:solidFill>
              <a:effectLst/>
              <a:latin typeface="Calibri" panose="020F0502020204030204" pitchFamily="34" charset="0"/>
              <a:ea typeface="Calibri" panose="020F0502020204030204" pitchFamily="34" charset="0"/>
            </a:endParaRPr>
          </a:p>
          <a:p>
            <a:r>
              <a:rPr lang="en-GB">
                <a:solidFill>
                  <a:srgbClr val="032469"/>
                </a:solidFill>
                <a:effectLst/>
                <a:latin typeface="Calibri" panose="020F0502020204030204" pitchFamily="34" charset="0"/>
                <a:ea typeface="Times New Roman" panose="02020603050405020304" pitchFamily="18" charset="0"/>
              </a:rPr>
              <a:t>Club Policies</a:t>
            </a:r>
            <a:endParaRPr lang="en-GB">
              <a:solidFill>
                <a:srgbClr val="032469"/>
              </a:solidFill>
              <a:effectLst/>
              <a:latin typeface="Calibri" panose="020F0502020204030204" pitchFamily="34" charset="0"/>
              <a:ea typeface="Calibri" panose="020F0502020204030204" pitchFamily="34" charset="0"/>
            </a:endParaRPr>
          </a:p>
          <a:p>
            <a:r>
              <a:rPr lang="en-GB">
                <a:solidFill>
                  <a:srgbClr val="032469"/>
                </a:solidFill>
                <a:effectLst/>
                <a:latin typeface="Calibri" panose="020F0502020204030204" pitchFamily="34" charset="0"/>
                <a:ea typeface="Times New Roman" panose="02020603050405020304" pitchFamily="18" charset="0"/>
              </a:rPr>
              <a:t>Local League liaison</a:t>
            </a:r>
            <a:endParaRPr lang="en-GB">
              <a:solidFill>
                <a:srgbClr val="032469"/>
              </a:solidFill>
              <a:effectLst/>
              <a:latin typeface="Calibri" panose="020F0502020204030204" pitchFamily="34" charset="0"/>
              <a:ea typeface="Calibri" panose="020F0502020204030204" pitchFamily="34" charset="0"/>
            </a:endParaRPr>
          </a:p>
          <a:p>
            <a:r>
              <a:rPr lang="en-GB">
                <a:solidFill>
                  <a:srgbClr val="032469"/>
                </a:solidFill>
                <a:effectLst/>
                <a:latin typeface="Calibri" panose="020F0502020204030204" pitchFamily="34" charset="0"/>
                <a:ea typeface="Times New Roman" panose="02020603050405020304" pitchFamily="18" charset="0"/>
              </a:rPr>
              <a:t>Decision-making</a:t>
            </a:r>
            <a:endParaRPr lang="en-GB">
              <a:solidFill>
                <a:srgbClr val="032469"/>
              </a:solidFill>
              <a:effectLst/>
              <a:latin typeface="Calibri" panose="020F0502020204030204" pitchFamily="34" charset="0"/>
              <a:ea typeface="Calibri" panose="020F0502020204030204" pitchFamily="34" charset="0"/>
            </a:endParaRPr>
          </a:p>
          <a:p>
            <a:r>
              <a:rPr lang="en-GB">
                <a:solidFill>
                  <a:srgbClr val="032469"/>
                </a:solidFill>
                <a:effectLst/>
                <a:latin typeface="Calibri" panose="020F0502020204030204" pitchFamily="34" charset="0"/>
                <a:ea typeface="Times New Roman" panose="02020603050405020304" pitchFamily="18" charset="0"/>
              </a:rPr>
              <a:t>General Assistance</a:t>
            </a:r>
            <a:endParaRPr lang="en-GB">
              <a:solidFill>
                <a:srgbClr val="032469"/>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37389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AB83-97DB-4684-A0C0-46CC93098F82}"/>
              </a:ext>
            </a:extLst>
          </p:cNvPr>
          <p:cNvSpPr>
            <a:spLocks noGrp="1"/>
          </p:cNvSpPr>
          <p:nvPr>
            <p:ph type="title"/>
          </p:nvPr>
        </p:nvSpPr>
        <p:spPr/>
        <p:txBody>
          <a:bodyPr/>
          <a:lstStyle/>
          <a:p>
            <a:r>
              <a:rPr lang="en-GB" b="1">
                <a:solidFill>
                  <a:srgbClr val="032469"/>
                </a:solidFill>
              </a:rPr>
              <a:t>Election of Officers to the Board</a:t>
            </a:r>
          </a:p>
        </p:txBody>
      </p:sp>
      <p:graphicFrame>
        <p:nvGraphicFramePr>
          <p:cNvPr id="6" name="Table 6">
            <a:extLst>
              <a:ext uri="{FF2B5EF4-FFF2-40B4-BE49-F238E27FC236}">
                <a16:creationId xmlns:a16="http://schemas.microsoft.com/office/drawing/2014/main" id="{61BD42C6-A4E5-45FF-828D-FEE842F397BD}"/>
              </a:ext>
            </a:extLst>
          </p:cNvPr>
          <p:cNvGraphicFramePr>
            <a:graphicFrameLocks noGrp="1"/>
          </p:cNvGraphicFramePr>
          <p:nvPr>
            <p:extLst>
              <p:ext uri="{D42A27DB-BD31-4B8C-83A1-F6EECF244321}">
                <p14:modId xmlns:p14="http://schemas.microsoft.com/office/powerpoint/2010/main" val="52734404"/>
              </p:ext>
            </p:extLst>
          </p:nvPr>
        </p:nvGraphicFramePr>
        <p:xfrm>
          <a:off x="2032000" y="2392680"/>
          <a:ext cx="8128000" cy="2072640"/>
        </p:xfrm>
        <a:graphic>
          <a:graphicData uri="http://schemas.openxmlformats.org/drawingml/2006/table">
            <a:tbl>
              <a:tblPr firstRow="1" bandRow="1">
                <a:tableStyleId>{5C22544A-7EE6-4342-B048-85BDC9FD1C3A}</a:tableStyleId>
              </a:tblPr>
              <a:tblGrid>
                <a:gridCol w="2301875">
                  <a:extLst>
                    <a:ext uri="{9D8B030D-6E8A-4147-A177-3AD203B41FA5}">
                      <a16:colId xmlns:a16="http://schemas.microsoft.com/office/drawing/2014/main" val="362699795"/>
                    </a:ext>
                  </a:extLst>
                </a:gridCol>
                <a:gridCol w="5826125">
                  <a:extLst>
                    <a:ext uri="{9D8B030D-6E8A-4147-A177-3AD203B41FA5}">
                      <a16:colId xmlns:a16="http://schemas.microsoft.com/office/drawing/2014/main" val="873075004"/>
                    </a:ext>
                  </a:extLst>
                </a:gridCol>
              </a:tblGrid>
              <a:tr h="370840">
                <a:tc>
                  <a:txBody>
                    <a:bodyPr/>
                    <a:lstStyle/>
                    <a:p>
                      <a:r>
                        <a:rPr lang="en-GB" sz="2800"/>
                        <a:t>Position</a:t>
                      </a:r>
                    </a:p>
                  </a:txBody>
                  <a:tcPr/>
                </a:tc>
                <a:tc>
                  <a:txBody>
                    <a:bodyPr/>
                    <a:lstStyle/>
                    <a:p>
                      <a:r>
                        <a:rPr lang="en-GB" sz="2800"/>
                        <a:t>Nominations</a:t>
                      </a:r>
                    </a:p>
                  </a:txBody>
                  <a:tcPr/>
                </a:tc>
                <a:extLst>
                  <a:ext uri="{0D108BD9-81ED-4DB2-BD59-A6C34878D82A}">
                    <a16:rowId xmlns:a16="http://schemas.microsoft.com/office/drawing/2014/main" val="297018165"/>
                  </a:ext>
                </a:extLst>
              </a:tr>
              <a:tr h="370840">
                <a:tc>
                  <a:txBody>
                    <a:bodyPr/>
                    <a:lstStyle/>
                    <a:p>
                      <a:r>
                        <a:rPr lang="en-GB" sz="2800"/>
                        <a:t>Chairperson</a:t>
                      </a:r>
                    </a:p>
                  </a:txBody>
                  <a:tcPr/>
                </a:tc>
                <a:tc>
                  <a:txBody>
                    <a:bodyPr/>
                    <a:lstStyle/>
                    <a:p>
                      <a:r>
                        <a:rPr lang="en-GB" sz="2800"/>
                        <a:t>Dave Gunter (another term)</a:t>
                      </a:r>
                    </a:p>
                  </a:txBody>
                  <a:tcPr/>
                </a:tc>
                <a:extLst>
                  <a:ext uri="{0D108BD9-81ED-4DB2-BD59-A6C34878D82A}">
                    <a16:rowId xmlns:a16="http://schemas.microsoft.com/office/drawing/2014/main" val="3319453699"/>
                  </a:ext>
                </a:extLst>
              </a:tr>
              <a:tr h="370840">
                <a:tc>
                  <a:txBody>
                    <a:bodyPr/>
                    <a:lstStyle/>
                    <a:p>
                      <a:r>
                        <a:rPr lang="en-GB" sz="2800"/>
                        <a:t>Treasurer</a:t>
                      </a:r>
                    </a:p>
                  </a:txBody>
                  <a:tcPr/>
                </a:tc>
                <a:tc>
                  <a:txBody>
                    <a:bodyPr/>
                    <a:lstStyle/>
                    <a:p>
                      <a:r>
                        <a:rPr lang="en-GB" sz="2800"/>
                        <a:t>Peter Lambert (another term)</a:t>
                      </a:r>
                    </a:p>
                  </a:txBody>
                  <a:tcPr/>
                </a:tc>
                <a:extLst>
                  <a:ext uri="{0D108BD9-81ED-4DB2-BD59-A6C34878D82A}">
                    <a16:rowId xmlns:a16="http://schemas.microsoft.com/office/drawing/2014/main" val="2111964564"/>
                  </a:ext>
                </a:extLst>
              </a:tr>
              <a:tr h="370840">
                <a:tc>
                  <a:txBody>
                    <a:bodyPr/>
                    <a:lstStyle/>
                    <a:p>
                      <a:r>
                        <a:rPr lang="en-GB" sz="2800"/>
                        <a:t>Club Secretary</a:t>
                      </a:r>
                    </a:p>
                  </a:txBody>
                  <a:tcPr/>
                </a:tc>
                <a:tc>
                  <a:txBody>
                    <a:bodyPr/>
                    <a:lstStyle/>
                    <a:p>
                      <a:endParaRPr lang="en-GB" sz="2800"/>
                    </a:p>
                  </a:txBody>
                  <a:tcPr/>
                </a:tc>
                <a:extLst>
                  <a:ext uri="{0D108BD9-81ED-4DB2-BD59-A6C34878D82A}">
                    <a16:rowId xmlns:a16="http://schemas.microsoft.com/office/drawing/2014/main" val="3034644490"/>
                  </a:ext>
                </a:extLst>
              </a:tr>
            </a:tbl>
          </a:graphicData>
        </a:graphic>
      </p:graphicFrame>
    </p:spTree>
    <p:extLst>
      <p:ext uri="{BB962C8B-B14F-4D97-AF65-F5344CB8AC3E}">
        <p14:creationId xmlns:p14="http://schemas.microsoft.com/office/powerpoint/2010/main" val="250409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AB83-97DB-4684-A0C0-46CC93098F82}"/>
              </a:ext>
            </a:extLst>
          </p:cNvPr>
          <p:cNvSpPr>
            <a:spLocks noGrp="1"/>
          </p:cNvSpPr>
          <p:nvPr>
            <p:ph type="title"/>
          </p:nvPr>
        </p:nvSpPr>
        <p:spPr/>
        <p:txBody>
          <a:bodyPr/>
          <a:lstStyle/>
          <a:p>
            <a:r>
              <a:rPr lang="en-GB" b="1">
                <a:solidFill>
                  <a:srgbClr val="032469"/>
                </a:solidFill>
              </a:rPr>
              <a:t>Non-Board Positions</a:t>
            </a:r>
          </a:p>
        </p:txBody>
      </p:sp>
      <p:graphicFrame>
        <p:nvGraphicFramePr>
          <p:cNvPr id="5" name="Table 6">
            <a:extLst>
              <a:ext uri="{FF2B5EF4-FFF2-40B4-BE49-F238E27FC236}">
                <a16:creationId xmlns:a16="http://schemas.microsoft.com/office/drawing/2014/main" id="{E6C4001D-6455-4DD0-9F6D-443DAFED7434}"/>
              </a:ext>
            </a:extLst>
          </p:cNvPr>
          <p:cNvGraphicFramePr>
            <a:graphicFrameLocks noGrp="1"/>
          </p:cNvGraphicFramePr>
          <p:nvPr>
            <p:extLst>
              <p:ext uri="{D42A27DB-BD31-4B8C-83A1-F6EECF244321}">
                <p14:modId xmlns:p14="http://schemas.microsoft.com/office/powerpoint/2010/main" val="1831693184"/>
              </p:ext>
            </p:extLst>
          </p:nvPr>
        </p:nvGraphicFramePr>
        <p:xfrm>
          <a:off x="2032000" y="2392680"/>
          <a:ext cx="8128000" cy="2072640"/>
        </p:xfrm>
        <a:graphic>
          <a:graphicData uri="http://schemas.openxmlformats.org/drawingml/2006/table">
            <a:tbl>
              <a:tblPr firstRow="1" bandRow="1">
                <a:tableStyleId>{5C22544A-7EE6-4342-B048-85BDC9FD1C3A}</a:tableStyleId>
              </a:tblPr>
              <a:tblGrid>
                <a:gridCol w="4149725">
                  <a:extLst>
                    <a:ext uri="{9D8B030D-6E8A-4147-A177-3AD203B41FA5}">
                      <a16:colId xmlns:a16="http://schemas.microsoft.com/office/drawing/2014/main" val="362699795"/>
                    </a:ext>
                  </a:extLst>
                </a:gridCol>
                <a:gridCol w="3978275">
                  <a:extLst>
                    <a:ext uri="{9D8B030D-6E8A-4147-A177-3AD203B41FA5}">
                      <a16:colId xmlns:a16="http://schemas.microsoft.com/office/drawing/2014/main" val="873075004"/>
                    </a:ext>
                  </a:extLst>
                </a:gridCol>
              </a:tblGrid>
              <a:tr h="370840">
                <a:tc>
                  <a:txBody>
                    <a:bodyPr/>
                    <a:lstStyle/>
                    <a:p>
                      <a:r>
                        <a:rPr lang="en-GB" sz="2800"/>
                        <a:t>Position</a:t>
                      </a:r>
                    </a:p>
                  </a:txBody>
                  <a:tcPr/>
                </a:tc>
                <a:tc>
                  <a:txBody>
                    <a:bodyPr/>
                    <a:lstStyle/>
                    <a:p>
                      <a:r>
                        <a:rPr lang="en-GB" sz="2800"/>
                        <a:t>Nominations</a:t>
                      </a:r>
                    </a:p>
                  </a:txBody>
                  <a:tcPr/>
                </a:tc>
                <a:extLst>
                  <a:ext uri="{0D108BD9-81ED-4DB2-BD59-A6C34878D82A}">
                    <a16:rowId xmlns:a16="http://schemas.microsoft.com/office/drawing/2014/main" val="297018165"/>
                  </a:ext>
                </a:extLst>
              </a:tr>
              <a:tr h="370840">
                <a:tc>
                  <a:txBody>
                    <a:bodyPr/>
                    <a:lstStyle/>
                    <a:p>
                      <a:r>
                        <a:rPr lang="en-GB" sz="2800"/>
                        <a:t>Social and Events Secretary</a:t>
                      </a:r>
                    </a:p>
                  </a:txBody>
                  <a:tcPr/>
                </a:tc>
                <a:tc>
                  <a:txBody>
                    <a:bodyPr/>
                    <a:lstStyle/>
                    <a:p>
                      <a:endParaRPr lang="en-GB" sz="2800"/>
                    </a:p>
                  </a:txBody>
                  <a:tcPr/>
                </a:tc>
                <a:extLst>
                  <a:ext uri="{0D108BD9-81ED-4DB2-BD59-A6C34878D82A}">
                    <a16:rowId xmlns:a16="http://schemas.microsoft.com/office/drawing/2014/main" val="3319453699"/>
                  </a:ext>
                </a:extLst>
              </a:tr>
              <a:tr h="370840">
                <a:tc>
                  <a:txBody>
                    <a:bodyPr/>
                    <a:lstStyle/>
                    <a:p>
                      <a:r>
                        <a:rPr lang="en-GB" sz="2800"/>
                        <a:t>Fundraising Officer</a:t>
                      </a:r>
                    </a:p>
                  </a:txBody>
                  <a:tcPr/>
                </a:tc>
                <a:tc>
                  <a:txBody>
                    <a:bodyPr/>
                    <a:lstStyle/>
                    <a:p>
                      <a:r>
                        <a:rPr lang="en-GB" sz="2800"/>
                        <a:t>Amy </a:t>
                      </a:r>
                      <a:r>
                        <a:rPr lang="en-GB" sz="2800" err="1"/>
                        <a:t>Weemes</a:t>
                      </a:r>
                      <a:endParaRPr lang="en-GB" sz="2800"/>
                    </a:p>
                  </a:txBody>
                  <a:tcPr/>
                </a:tc>
                <a:extLst>
                  <a:ext uri="{0D108BD9-81ED-4DB2-BD59-A6C34878D82A}">
                    <a16:rowId xmlns:a16="http://schemas.microsoft.com/office/drawing/2014/main" val="2111964564"/>
                  </a:ext>
                </a:extLst>
              </a:tr>
              <a:tr h="370840">
                <a:tc>
                  <a:txBody>
                    <a:bodyPr/>
                    <a:lstStyle/>
                    <a:p>
                      <a:r>
                        <a:rPr lang="en-GB" sz="2800"/>
                        <a:t>Marketing Officer</a:t>
                      </a:r>
                    </a:p>
                  </a:txBody>
                  <a:tcPr/>
                </a:tc>
                <a:tc>
                  <a:txBody>
                    <a:bodyPr/>
                    <a:lstStyle/>
                    <a:p>
                      <a:endParaRPr lang="en-GB" sz="2800"/>
                    </a:p>
                  </a:txBody>
                  <a:tcPr/>
                </a:tc>
                <a:extLst>
                  <a:ext uri="{0D108BD9-81ED-4DB2-BD59-A6C34878D82A}">
                    <a16:rowId xmlns:a16="http://schemas.microsoft.com/office/drawing/2014/main" val="3034644490"/>
                  </a:ext>
                </a:extLst>
              </a:tr>
            </a:tbl>
          </a:graphicData>
        </a:graphic>
      </p:graphicFrame>
    </p:spTree>
    <p:extLst>
      <p:ext uri="{BB962C8B-B14F-4D97-AF65-F5344CB8AC3E}">
        <p14:creationId xmlns:p14="http://schemas.microsoft.com/office/powerpoint/2010/main" val="661892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AB83-97DB-4684-A0C0-46CC93098F82}"/>
              </a:ext>
            </a:extLst>
          </p:cNvPr>
          <p:cNvSpPr>
            <a:spLocks noGrp="1"/>
          </p:cNvSpPr>
          <p:nvPr>
            <p:ph type="title"/>
          </p:nvPr>
        </p:nvSpPr>
        <p:spPr/>
        <p:txBody>
          <a:bodyPr/>
          <a:lstStyle/>
          <a:p>
            <a:r>
              <a:rPr lang="en-GB" b="1">
                <a:solidFill>
                  <a:srgbClr val="032469"/>
                </a:solidFill>
              </a:rPr>
              <a:t>Conclusion of 2020 AGM</a:t>
            </a:r>
          </a:p>
        </p:txBody>
      </p:sp>
      <p:sp>
        <p:nvSpPr>
          <p:cNvPr id="3" name="Content Placeholder 2">
            <a:extLst>
              <a:ext uri="{FF2B5EF4-FFF2-40B4-BE49-F238E27FC236}">
                <a16:creationId xmlns:a16="http://schemas.microsoft.com/office/drawing/2014/main" id="{BA74249A-115B-4875-8B3E-699B14292E52}"/>
              </a:ext>
            </a:extLst>
          </p:cNvPr>
          <p:cNvSpPr>
            <a:spLocks noGrp="1"/>
          </p:cNvSpPr>
          <p:nvPr>
            <p:ph idx="1"/>
          </p:nvPr>
        </p:nvSpPr>
        <p:spPr/>
        <p:txBody>
          <a:bodyPr/>
          <a:lstStyle/>
          <a:p>
            <a:pPr marL="0" indent="0">
              <a:buNone/>
            </a:pPr>
            <a:endParaRPr lang="en-GB"/>
          </a:p>
          <a:p>
            <a:pPr marL="0" indent="0">
              <a:buNone/>
            </a:pPr>
            <a:endParaRPr lang="en-GB"/>
          </a:p>
          <a:p>
            <a:pPr marL="0" indent="0" algn="ctr">
              <a:buNone/>
            </a:pPr>
            <a:r>
              <a:rPr lang="en-GB" sz="4000">
                <a:solidFill>
                  <a:srgbClr val="032469"/>
                </a:solidFill>
              </a:rPr>
              <a:t>Any other business</a:t>
            </a:r>
            <a:endParaRPr lang="en-GB" sz="4000"/>
          </a:p>
        </p:txBody>
      </p:sp>
    </p:spTree>
    <p:extLst>
      <p:ext uri="{BB962C8B-B14F-4D97-AF65-F5344CB8AC3E}">
        <p14:creationId xmlns:p14="http://schemas.microsoft.com/office/powerpoint/2010/main" val="186865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442B-84B2-4D47-B3B2-F6A0AD0FB3ED}"/>
              </a:ext>
            </a:extLst>
          </p:cNvPr>
          <p:cNvSpPr>
            <a:spLocks noGrp="1"/>
          </p:cNvSpPr>
          <p:nvPr>
            <p:ph type="title"/>
          </p:nvPr>
        </p:nvSpPr>
        <p:spPr/>
        <p:txBody>
          <a:bodyPr/>
          <a:lstStyle/>
          <a:p>
            <a:r>
              <a:rPr lang="en-GB" b="1">
                <a:solidFill>
                  <a:srgbClr val="032469"/>
                </a:solidFill>
              </a:rPr>
              <a:t>Club Information 2020/2021 Season</a:t>
            </a:r>
          </a:p>
        </p:txBody>
      </p:sp>
      <p:sp>
        <p:nvSpPr>
          <p:cNvPr id="3" name="Content Placeholder 2">
            <a:extLst>
              <a:ext uri="{FF2B5EF4-FFF2-40B4-BE49-F238E27FC236}">
                <a16:creationId xmlns:a16="http://schemas.microsoft.com/office/drawing/2014/main" id="{AF4ACFBB-A710-4E52-A0BB-F6DE234ACB66}"/>
              </a:ext>
            </a:extLst>
          </p:cNvPr>
          <p:cNvSpPr>
            <a:spLocks noGrp="1"/>
          </p:cNvSpPr>
          <p:nvPr>
            <p:ph idx="1"/>
          </p:nvPr>
        </p:nvSpPr>
        <p:spPr/>
        <p:txBody>
          <a:bodyPr/>
          <a:lstStyle/>
          <a:p>
            <a:r>
              <a:rPr lang="en-GB" dirty="0">
                <a:solidFill>
                  <a:srgbClr val="032469"/>
                </a:solidFill>
              </a:rPr>
              <a:t>Start date 28</a:t>
            </a:r>
            <a:r>
              <a:rPr lang="en-GB" baseline="30000" dirty="0">
                <a:solidFill>
                  <a:srgbClr val="032469"/>
                </a:solidFill>
              </a:rPr>
              <a:t>th</a:t>
            </a:r>
            <a:r>
              <a:rPr lang="en-GB" dirty="0">
                <a:solidFill>
                  <a:srgbClr val="032469"/>
                </a:solidFill>
              </a:rPr>
              <a:t> September</a:t>
            </a:r>
          </a:p>
          <a:p>
            <a:r>
              <a:rPr lang="en-GB" dirty="0">
                <a:solidFill>
                  <a:srgbClr val="032469"/>
                </a:solidFill>
              </a:rPr>
              <a:t>Club Handbook </a:t>
            </a:r>
            <a:r>
              <a:rPr lang="en-GB" sz="2000" dirty="0">
                <a:solidFill>
                  <a:srgbClr val="032469"/>
                </a:solidFill>
              </a:rPr>
              <a:t>–</a:t>
            </a:r>
            <a:r>
              <a:rPr lang="en-GB" dirty="0">
                <a:solidFill>
                  <a:srgbClr val="032469"/>
                </a:solidFill>
              </a:rPr>
              <a:t> </a:t>
            </a:r>
            <a:r>
              <a:rPr lang="en-GB" sz="2000" dirty="0">
                <a:solidFill>
                  <a:srgbClr val="032469"/>
                </a:solidFill>
                <a:hlinkClick r:id="rId2"/>
              </a:rPr>
              <a:t>https://www.wessexvolleyball.com/emails/club-handbook</a:t>
            </a:r>
            <a:r>
              <a:rPr lang="en-GB" sz="2000" dirty="0">
                <a:solidFill>
                  <a:srgbClr val="032469"/>
                </a:solidFill>
              </a:rPr>
              <a:t> </a:t>
            </a:r>
            <a:endParaRPr lang="en-GB" dirty="0">
              <a:solidFill>
                <a:srgbClr val="032469"/>
              </a:solidFill>
            </a:endParaRPr>
          </a:p>
          <a:p>
            <a:r>
              <a:rPr lang="en-GB" dirty="0">
                <a:solidFill>
                  <a:srgbClr val="032469"/>
                </a:solidFill>
              </a:rPr>
              <a:t>Coaches confirmed </a:t>
            </a:r>
            <a:r>
              <a:rPr lang="en-GB" sz="2000" dirty="0">
                <a:solidFill>
                  <a:srgbClr val="032469"/>
                </a:solidFill>
              </a:rPr>
              <a:t>–</a:t>
            </a:r>
            <a:r>
              <a:rPr lang="en-GB" dirty="0">
                <a:solidFill>
                  <a:srgbClr val="032469"/>
                </a:solidFill>
              </a:rPr>
              <a:t> </a:t>
            </a:r>
            <a:r>
              <a:rPr lang="en-GB" sz="2000" dirty="0">
                <a:solidFill>
                  <a:srgbClr val="032469"/>
                </a:solidFill>
                <a:hlinkClick r:id="rId3"/>
              </a:rPr>
              <a:t>https://www.wessexvolleyball.com/coaching-team</a:t>
            </a:r>
            <a:r>
              <a:rPr lang="en-GB" sz="2000" dirty="0">
                <a:solidFill>
                  <a:srgbClr val="032469"/>
                </a:solidFill>
              </a:rPr>
              <a:t> </a:t>
            </a:r>
          </a:p>
          <a:p>
            <a:r>
              <a:rPr lang="en-GB" dirty="0">
                <a:solidFill>
                  <a:srgbClr val="032469"/>
                </a:solidFill>
              </a:rPr>
              <a:t>Club Calendar - </a:t>
            </a:r>
            <a:r>
              <a:rPr lang="en-GB" sz="2000" dirty="0">
                <a:solidFill>
                  <a:srgbClr val="032469"/>
                </a:solidFill>
                <a:hlinkClick r:id="rId4"/>
              </a:rPr>
              <a:t>https://www.wessexvolleyball.com/club-calendar</a:t>
            </a:r>
            <a:r>
              <a:rPr lang="en-GB" sz="2000" dirty="0">
                <a:solidFill>
                  <a:srgbClr val="032469"/>
                </a:solidFill>
              </a:rPr>
              <a:t>  </a:t>
            </a:r>
          </a:p>
          <a:p>
            <a:r>
              <a:rPr lang="en-GB" dirty="0">
                <a:solidFill>
                  <a:srgbClr val="032469"/>
                </a:solidFill>
              </a:rPr>
              <a:t>Training schedule online </a:t>
            </a:r>
            <a:r>
              <a:rPr lang="en-GB" sz="2000" dirty="0">
                <a:solidFill>
                  <a:srgbClr val="032469"/>
                </a:solidFill>
              </a:rPr>
              <a:t>–</a:t>
            </a:r>
            <a:r>
              <a:rPr lang="en-GB" dirty="0">
                <a:solidFill>
                  <a:srgbClr val="032469"/>
                </a:solidFill>
              </a:rPr>
              <a:t> </a:t>
            </a:r>
            <a:r>
              <a:rPr lang="en-GB" sz="2000" dirty="0">
                <a:solidFill>
                  <a:srgbClr val="032469"/>
                </a:solidFill>
                <a:hlinkClick r:id="rId5"/>
              </a:rPr>
              <a:t>https://www.wessexvolleyball.com/training-schedule</a:t>
            </a:r>
            <a:r>
              <a:rPr lang="en-GB" sz="2000" dirty="0">
                <a:solidFill>
                  <a:srgbClr val="032469"/>
                </a:solidFill>
              </a:rPr>
              <a:t> </a:t>
            </a:r>
          </a:p>
          <a:p>
            <a:r>
              <a:rPr lang="en-GB" dirty="0">
                <a:solidFill>
                  <a:srgbClr val="032469"/>
                </a:solidFill>
              </a:rPr>
              <a:t>Keeping in touch, are your details up to date?</a:t>
            </a:r>
          </a:p>
          <a:p>
            <a:pPr marL="914400" lvl="1" indent="-457200">
              <a:buFont typeface="+mj-lt"/>
              <a:buAutoNum type="arabicPeriod"/>
            </a:pPr>
            <a:r>
              <a:rPr lang="en-GB" dirty="0">
                <a:solidFill>
                  <a:srgbClr val="032469"/>
                </a:solidFill>
              </a:rPr>
              <a:t>Email self subscribe list </a:t>
            </a:r>
            <a:r>
              <a:rPr lang="en-GB" sz="1800" dirty="0">
                <a:solidFill>
                  <a:srgbClr val="032469"/>
                </a:solidFill>
              </a:rPr>
              <a:t>–</a:t>
            </a:r>
            <a:r>
              <a:rPr lang="en-GB" dirty="0">
                <a:solidFill>
                  <a:srgbClr val="032469"/>
                </a:solidFill>
              </a:rPr>
              <a:t> </a:t>
            </a:r>
            <a:r>
              <a:rPr lang="en-GB" sz="2000" dirty="0">
                <a:solidFill>
                  <a:srgbClr val="032469"/>
                </a:solidFill>
                <a:hlinkClick r:id="rId6"/>
              </a:rPr>
              <a:t>http://wessexvolleyball.com/emails/subscribe</a:t>
            </a:r>
            <a:r>
              <a:rPr lang="en-GB" sz="2000" dirty="0">
                <a:solidFill>
                  <a:srgbClr val="032469"/>
                </a:solidFill>
              </a:rPr>
              <a:t> </a:t>
            </a:r>
            <a:endParaRPr lang="en-GB" dirty="0">
              <a:solidFill>
                <a:srgbClr val="032469"/>
              </a:solidFill>
            </a:endParaRPr>
          </a:p>
          <a:p>
            <a:pPr marL="914400" lvl="1" indent="-457200">
              <a:buFont typeface="+mj-lt"/>
              <a:buAutoNum type="arabicPeriod"/>
            </a:pPr>
            <a:r>
              <a:rPr lang="en-GB" dirty="0">
                <a:solidFill>
                  <a:srgbClr val="032469"/>
                </a:solidFill>
              </a:rPr>
              <a:t>Facebook Member Comms </a:t>
            </a:r>
            <a:r>
              <a:rPr lang="en-GB" sz="2000" dirty="0">
                <a:solidFill>
                  <a:srgbClr val="032469"/>
                </a:solidFill>
              </a:rPr>
              <a:t>–</a:t>
            </a:r>
            <a:r>
              <a:rPr lang="en-GB" dirty="0">
                <a:solidFill>
                  <a:srgbClr val="032469"/>
                </a:solidFill>
              </a:rPr>
              <a:t> </a:t>
            </a:r>
            <a:r>
              <a:rPr lang="en-GB" sz="2000" dirty="0">
                <a:solidFill>
                  <a:srgbClr val="032469"/>
                </a:solidFill>
                <a:hlinkClick r:id="rId7"/>
              </a:rPr>
              <a:t>https://www.facebook.com/groups/499382830272707/</a:t>
            </a:r>
            <a:r>
              <a:rPr lang="en-GB" sz="2000" dirty="0">
                <a:solidFill>
                  <a:srgbClr val="032469"/>
                </a:solidFill>
              </a:rPr>
              <a:t> </a:t>
            </a:r>
          </a:p>
          <a:p>
            <a:pPr lvl="1"/>
            <a:endParaRPr lang="en-GB" dirty="0">
              <a:solidFill>
                <a:srgbClr val="032469"/>
              </a:solidFill>
            </a:endParaRPr>
          </a:p>
        </p:txBody>
      </p:sp>
    </p:spTree>
    <p:extLst>
      <p:ext uri="{BB962C8B-B14F-4D97-AF65-F5344CB8AC3E}">
        <p14:creationId xmlns:p14="http://schemas.microsoft.com/office/powerpoint/2010/main" val="2199419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442B-84B2-4D47-B3B2-F6A0AD0FB3ED}"/>
              </a:ext>
            </a:extLst>
          </p:cNvPr>
          <p:cNvSpPr>
            <a:spLocks noGrp="1"/>
          </p:cNvSpPr>
          <p:nvPr>
            <p:ph type="title"/>
          </p:nvPr>
        </p:nvSpPr>
        <p:spPr/>
        <p:txBody>
          <a:bodyPr/>
          <a:lstStyle/>
          <a:p>
            <a:r>
              <a:rPr lang="en-GB" b="1">
                <a:solidFill>
                  <a:srgbClr val="032469"/>
                </a:solidFill>
              </a:rPr>
              <a:t>COVID-19 Guidelines</a:t>
            </a:r>
          </a:p>
        </p:txBody>
      </p:sp>
      <p:sp>
        <p:nvSpPr>
          <p:cNvPr id="3" name="Content Placeholder 2">
            <a:extLst>
              <a:ext uri="{FF2B5EF4-FFF2-40B4-BE49-F238E27FC236}">
                <a16:creationId xmlns:a16="http://schemas.microsoft.com/office/drawing/2014/main" id="{AF4ACFBB-A710-4E52-A0BB-F6DE234ACB66}"/>
              </a:ext>
            </a:extLst>
          </p:cNvPr>
          <p:cNvSpPr>
            <a:spLocks noGrp="1"/>
          </p:cNvSpPr>
          <p:nvPr>
            <p:ph idx="1"/>
          </p:nvPr>
        </p:nvSpPr>
        <p:spPr/>
        <p:txBody>
          <a:bodyPr>
            <a:normAutofit fontScale="92500" lnSpcReduction="20000"/>
          </a:bodyPr>
          <a:lstStyle/>
          <a:p>
            <a:pPr marL="0" indent="0">
              <a:buNone/>
            </a:pPr>
            <a:r>
              <a:rPr lang="en-GB" dirty="0">
                <a:solidFill>
                  <a:srgbClr val="032469"/>
                </a:solidFill>
              </a:rPr>
              <a:t>Department for Digital, Culture, Media and Sport Guidelines</a:t>
            </a:r>
          </a:p>
          <a:p>
            <a:pPr marL="0" indent="0">
              <a:buNone/>
            </a:pPr>
            <a:r>
              <a:rPr lang="en-GB" dirty="0">
                <a:hlinkClick r:id="rId2"/>
              </a:rPr>
              <a:t>https://www.gov.uk/government/publications/coronavirus-covid-19-guidance-on-phased-return-of-sport-and-recreation/return-to-recreational-team-sport-framework</a:t>
            </a:r>
            <a:endParaRPr lang="en-GB" dirty="0"/>
          </a:p>
          <a:p>
            <a:pPr marL="0" indent="0">
              <a:buNone/>
            </a:pPr>
            <a:endParaRPr lang="en-GB" dirty="0"/>
          </a:p>
          <a:p>
            <a:pPr marL="0" indent="0">
              <a:buNone/>
            </a:pPr>
            <a:r>
              <a:rPr lang="en-GB" dirty="0">
                <a:solidFill>
                  <a:srgbClr val="032469"/>
                </a:solidFill>
              </a:rPr>
              <a:t>Volleyball England Return to Play Guidelines</a:t>
            </a:r>
          </a:p>
          <a:p>
            <a:pPr marL="0" indent="0">
              <a:buNone/>
            </a:pPr>
            <a:r>
              <a:rPr lang="en-GB" dirty="0">
                <a:hlinkClick r:id="rId3"/>
              </a:rPr>
              <a:t>https://media.volleyballengland.org/docs/Return%20to%20play%20indoor%20volleyball%20-%20sport%20specific%20action%20plan.pdf</a:t>
            </a:r>
            <a:r>
              <a:rPr lang="en-GB" dirty="0"/>
              <a:t> </a:t>
            </a:r>
          </a:p>
          <a:p>
            <a:pPr marL="0" indent="0">
              <a:buNone/>
            </a:pPr>
            <a:endParaRPr lang="en-GB" dirty="0"/>
          </a:p>
          <a:p>
            <a:pPr marL="0" indent="0">
              <a:buNone/>
            </a:pPr>
            <a:r>
              <a:rPr lang="en-GB" dirty="0">
                <a:solidFill>
                  <a:srgbClr val="032469"/>
                </a:solidFill>
              </a:rPr>
              <a:t>Wessex Volleyball Return to Play Guidelines</a:t>
            </a:r>
          </a:p>
          <a:p>
            <a:pPr marL="0" indent="0">
              <a:buNone/>
            </a:pPr>
            <a:r>
              <a:rPr lang="en-GB" dirty="0">
                <a:hlinkClick r:id="rId4"/>
              </a:rPr>
              <a:t>https://www.wessexvolleyball.com/emails/members-covid-guidance</a:t>
            </a:r>
            <a:r>
              <a:rPr lang="en-GB" dirty="0"/>
              <a:t> </a:t>
            </a:r>
          </a:p>
          <a:p>
            <a:pPr marL="0" indent="0">
              <a:buNone/>
            </a:pPr>
            <a:endParaRPr lang="en-GB" dirty="0"/>
          </a:p>
        </p:txBody>
      </p:sp>
    </p:spTree>
    <p:extLst>
      <p:ext uri="{BB962C8B-B14F-4D97-AF65-F5344CB8AC3E}">
        <p14:creationId xmlns:p14="http://schemas.microsoft.com/office/powerpoint/2010/main" val="450069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60088-115E-4119-A09E-AFF0F87C9705}"/>
              </a:ext>
            </a:extLst>
          </p:cNvPr>
          <p:cNvSpPr>
            <a:spLocks noGrp="1"/>
          </p:cNvSpPr>
          <p:nvPr>
            <p:ph type="title"/>
          </p:nvPr>
        </p:nvSpPr>
        <p:spPr/>
        <p:txBody>
          <a:bodyPr/>
          <a:lstStyle/>
          <a:p>
            <a:r>
              <a:rPr lang="en-GB" b="1">
                <a:solidFill>
                  <a:srgbClr val="032469"/>
                </a:solidFill>
              </a:rPr>
              <a:t>Club Survey Report</a:t>
            </a:r>
          </a:p>
        </p:txBody>
      </p:sp>
      <p:sp>
        <p:nvSpPr>
          <p:cNvPr id="6" name="Content Placeholder 2">
            <a:extLst>
              <a:ext uri="{FF2B5EF4-FFF2-40B4-BE49-F238E27FC236}">
                <a16:creationId xmlns:a16="http://schemas.microsoft.com/office/drawing/2014/main" id="{27FE2508-698B-400C-B997-F0A562D9F180}"/>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p>
          <a:p>
            <a:pPr marL="0" indent="0">
              <a:buFont typeface="Arial" panose="020B0604020202020204" pitchFamily="34" charset="0"/>
              <a:buNone/>
            </a:pPr>
            <a:endParaRPr lang="en-GB"/>
          </a:p>
          <a:p>
            <a:pPr marL="0" indent="0" algn="ctr">
              <a:buFont typeface="Arial" panose="020B0604020202020204" pitchFamily="34" charset="0"/>
              <a:buNone/>
            </a:pPr>
            <a:r>
              <a:rPr lang="en-GB" sz="4000">
                <a:solidFill>
                  <a:srgbClr val="032469"/>
                </a:solidFill>
              </a:rPr>
              <a:t>Colin Angell</a:t>
            </a:r>
            <a:endParaRPr lang="en-GB" sz="4000"/>
          </a:p>
        </p:txBody>
      </p:sp>
    </p:spTree>
    <p:extLst>
      <p:ext uri="{BB962C8B-B14F-4D97-AF65-F5344CB8AC3E}">
        <p14:creationId xmlns:p14="http://schemas.microsoft.com/office/powerpoint/2010/main" val="1270332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60088-115E-4119-A09E-AFF0F87C9705}"/>
              </a:ext>
            </a:extLst>
          </p:cNvPr>
          <p:cNvSpPr>
            <a:spLocks noGrp="1"/>
          </p:cNvSpPr>
          <p:nvPr>
            <p:ph type="title"/>
          </p:nvPr>
        </p:nvSpPr>
        <p:spPr/>
        <p:txBody>
          <a:bodyPr/>
          <a:lstStyle/>
          <a:p>
            <a:r>
              <a:rPr lang="en-GB" b="1">
                <a:solidFill>
                  <a:srgbClr val="032469"/>
                </a:solidFill>
              </a:rPr>
              <a:t>Club Survey Report</a:t>
            </a:r>
          </a:p>
        </p:txBody>
      </p:sp>
      <p:sp>
        <p:nvSpPr>
          <p:cNvPr id="8" name="Rounded Rectangle 10">
            <a:extLst>
              <a:ext uri="{FF2B5EF4-FFF2-40B4-BE49-F238E27FC236}">
                <a16:creationId xmlns:a16="http://schemas.microsoft.com/office/drawing/2014/main" id="{CB031A9F-3C40-499C-BB95-2725FBE5B9A9}"/>
              </a:ext>
            </a:extLst>
          </p:cNvPr>
          <p:cNvSpPr/>
          <p:nvPr/>
        </p:nvSpPr>
        <p:spPr>
          <a:xfrm>
            <a:off x="4669275" y="1396842"/>
            <a:ext cx="2853450" cy="8422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solidFill>
                  <a:srgbClr val="FFC000"/>
                </a:solidFill>
              </a:rPr>
              <a:t>How would you rate the quality of coaching at the club?</a:t>
            </a:r>
          </a:p>
        </p:txBody>
      </p:sp>
      <p:grpSp>
        <p:nvGrpSpPr>
          <p:cNvPr id="9" name="Group 8">
            <a:extLst>
              <a:ext uri="{FF2B5EF4-FFF2-40B4-BE49-F238E27FC236}">
                <a16:creationId xmlns:a16="http://schemas.microsoft.com/office/drawing/2014/main" id="{075090F6-7739-418F-9594-7F5B44AD2BFE}"/>
              </a:ext>
            </a:extLst>
          </p:cNvPr>
          <p:cNvGrpSpPr/>
          <p:nvPr/>
        </p:nvGrpSpPr>
        <p:grpSpPr>
          <a:xfrm>
            <a:off x="8633838" y="1437523"/>
            <a:ext cx="2853450" cy="842241"/>
            <a:chOff x="6339197" y="1573823"/>
            <a:chExt cx="3165231" cy="914400"/>
          </a:xfrm>
        </p:grpSpPr>
        <p:sp>
          <p:nvSpPr>
            <p:cNvPr id="10" name="Rounded Rectangle 12">
              <a:extLst>
                <a:ext uri="{FF2B5EF4-FFF2-40B4-BE49-F238E27FC236}">
                  <a16:creationId xmlns:a16="http://schemas.microsoft.com/office/drawing/2014/main" id="{60DF09BA-DC67-4B5A-AB51-C17C58CE2A49}"/>
                </a:ext>
              </a:extLst>
            </p:cNvPr>
            <p:cNvSpPr/>
            <p:nvPr/>
          </p:nvSpPr>
          <p:spPr>
            <a:xfrm>
              <a:off x="6339197" y="1573823"/>
              <a:ext cx="316523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solidFill>
                  <a:srgbClr val="FFC000"/>
                </a:solidFill>
              </a:endParaRPr>
            </a:p>
          </p:txBody>
        </p:sp>
        <p:sp>
          <p:nvSpPr>
            <p:cNvPr id="11" name="5-point Star 11">
              <a:extLst>
                <a:ext uri="{FF2B5EF4-FFF2-40B4-BE49-F238E27FC236}">
                  <a16:creationId xmlns:a16="http://schemas.microsoft.com/office/drawing/2014/main" id="{4E132D45-ADF3-4185-8B99-C751335DA2E3}"/>
                </a:ext>
              </a:extLst>
            </p:cNvPr>
            <p:cNvSpPr/>
            <p:nvPr/>
          </p:nvSpPr>
          <p:spPr>
            <a:xfrm>
              <a:off x="8811517" y="1784840"/>
              <a:ext cx="562707" cy="474784"/>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3">
              <a:extLst>
                <a:ext uri="{FF2B5EF4-FFF2-40B4-BE49-F238E27FC236}">
                  <a16:creationId xmlns:a16="http://schemas.microsoft.com/office/drawing/2014/main" id="{126551F8-3651-4D24-839B-9BF198497875}"/>
                </a:ext>
              </a:extLst>
            </p:cNvPr>
            <p:cNvSpPr/>
            <p:nvPr/>
          </p:nvSpPr>
          <p:spPr>
            <a:xfrm>
              <a:off x="8232850" y="1793631"/>
              <a:ext cx="562707" cy="47478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4">
              <a:extLst>
                <a:ext uri="{FF2B5EF4-FFF2-40B4-BE49-F238E27FC236}">
                  <a16:creationId xmlns:a16="http://schemas.microsoft.com/office/drawing/2014/main" id="{657E2E94-A15B-40EF-8D86-E70D84107D69}"/>
                </a:ext>
              </a:extLst>
            </p:cNvPr>
            <p:cNvSpPr/>
            <p:nvPr/>
          </p:nvSpPr>
          <p:spPr>
            <a:xfrm>
              <a:off x="7640460" y="1793631"/>
              <a:ext cx="562707" cy="47478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5">
              <a:extLst>
                <a:ext uri="{FF2B5EF4-FFF2-40B4-BE49-F238E27FC236}">
                  <a16:creationId xmlns:a16="http://schemas.microsoft.com/office/drawing/2014/main" id="{DEB19885-CB65-48E6-967C-D2CEB8A5FD77}"/>
                </a:ext>
              </a:extLst>
            </p:cNvPr>
            <p:cNvSpPr/>
            <p:nvPr/>
          </p:nvSpPr>
          <p:spPr>
            <a:xfrm>
              <a:off x="7048070" y="1784840"/>
              <a:ext cx="562707" cy="47478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6">
              <a:extLst>
                <a:ext uri="{FF2B5EF4-FFF2-40B4-BE49-F238E27FC236}">
                  <a16:creationId xmlns:a16="http://schemas.microsoft.com/office/drawing/2014/main" id="{91FA7B41-019D-46AA-B341-73B8CB8AAF6E}"/>
                </a:ext>
              </a:extLst>
            </p:cNvPr>
            <p:cNvSpPr/>
            <p:nvPr/>
          </p:nvSpPr>
          <p:spPr>
            <a:xfrm>
              <a:off x="6469403" y="1784840"/>
              <a:ext cx="562707" cy="47478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ounded Rectangle 18">
            <a:extLst>
              <a:ext uri="{FF2B5EF4-FFF2-40B4-BE49-F238E27FC236}">
                <a16:creationId xmlns:a16="http://schemas.microsoft.com/office/drawing/2014/main" id="{706FD66B-21D5-4281-AF37-63D05428FBDE}"/>
              </a:ext>
            </a:extLst>
          </p:cNvPr>
          <p:cNvSpPr/>
          <p:nvPr/>
        </p:nvSpPr>
        <p:spPr>
          <a:xfrm>
            <a:off x="8089252" y="1255289"/>
            <a:ext cx="681657" cy="607386"/>
          </a:xfrm>
          <a:prstGeom prst="roundRect">
            <a:avLst/>
          </a:prstGeom>
          <a:solidFill>
            <a:srgbClr val="FFC00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1">
                    <a:lumMod val="75000"/>
                  </a:schemeClr>
                </a:solidFill>
              </a:rPr>
              <a:t>4.0</a:t>
            </a:r>
          </a:p>
        </p:txBody>
      </p:sp>
      <p:sp>
        <p:nvSpPr>
          <p:cNvPr id="17" name="Rounded Rectangle 19">
            <a:extLst>
              <a:ext uri="{FF2B5EF4-FFF2-40B4-BE49-F238E27FC236}">
                <a16:creationId xmlns:a16="http://schemas.microsoft.com/office/drawing/2014/main" id="{D2C9D859-C7DC-451C-BA08-B04149FF2C37}"/>
              </a:ext>
            </a:extLst>
          </p:cNvPr>
          <p:cNvSpPr/>
          <p:nvPr/>
        </p:nvSpPr>
        <p:spPr>
          <a:xfrm>
            <a:off x="4669275" y="2490531"/>
            <a:ext cx="2853450" cy="8422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solidFill>
                  <a:srgbClr val="FFC000"/>
                </a:solidFill>
              </a:rPr>
              <a:t>How do you rate the opportunity to play competitive Volleyball?</a:t>
            </a:r>
            <a:endParaRPr lang="en-US"/>
          </a:p>
        </p:txBody>
      </p:sp>
      <p:grpSp>
        <p:nvGrpSpPr>
          <p:cNvPr id="18" name="Group 17">
            <a:extLst>
              <a:ext uri="{FF2B5EF4-FFF2-40B4-BE49-F238E27FC236}">
                <a16:creationId xmlns:a16="http://schemas.microsoft.com/office/drawing/2014/main" id="{17013222-7F67-4DCD-AD5F-E4E902BE6352}"/>
              </a:ext>
            </a:extLst>
          </p:cNvPr>
          <p:cNvGrpSpPr/>
          <p:nvPr/>
        </p:nvGrpSpPr>
        <p:grpSpPr>
          <a:xfrm>
            <a:off x="8638333" y="2498629"/>
            <a:ext cx="2853450" cy="842241"/>
            <a:chOff x="6339197" y="1573823"/>
            <a:chExt cx="3165231" cy="914400"/>
          </a:xfrm>
        </p:grpSpPr>
        <p:sp>
          <p:nvSpPr>
            <p:cNvPr id="19" name="Rounded Rectangle 21">
              <a:extLst>
                <a:ext uri="{FF2B5EF4-FFF2-40B4-BE49-F238E27FC236}">
                  <a16:creationId xmlns:a16="http://schemas.microsoft.com/office/drawing/2014/main" id="{336D97E4-0B26-4A78-ADEA-B05027BF0FCE}"/>
                </a:ext>
              </a:extLst>
            </p:cNvPr>
            <p:cNvSpPr/>
            <p:nvPr/>
          </p:nvSpPr>
          <p:spPr>
            <a:xfrm>
              <a:off x="6339197" y="1573823"/>
              <a:ext cx="316523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solidFill>
                  <a:srgbClr val="FFC000"/>
                </a:solidFill>
              </a:endParaRPr>
            </a:p>
          </p:txBody>
        </p:sp>
        <p:sp>
          <p:nvSpPr>
            <p:cNvPr id="20" name="5-point Star 22">
              <a:extLst>
                <a:ext uri="{FF2B5EF4-FFF2-40B4-BE49-F238E27FC236}">
                  <a16:creationId xmlns:a16="http://schemas.microsoft.com/office/drawing/2014/main" id="{EDE59309-D102-43B8-8A90-BF5732555C5B}"/>
                </a:ext>
              </a:extLst>
            </p:cNvPr>
            <p:cNvSpPr/>
            <p:nvPr/>
          </p:nvSpPr>
          <p:spPr>
            <a:xfrm>
              <a:off x="8811517" y="1784840"/>
              <a:ext cx="562707" cy="474784"/>
            </a:xfrm>
            <a:prstGeom prst="star5">
              <a:avLst/>
            </a:prstGeom>
            <a:gradFill>
              <a:gsLst>
                <a:gs pos="17000">
                  <a:schemeClr val="accent4">
                    <a:lumMod val="0"/>
                    <a:lumOff val="100000"/>
                  </a:schemeClr>
                </a:gs>
                <a:gs pos="32000">
                  <a:schemeClr val="accent4">
                    <a:lumMod val="0"/>
                    <a:lumOff val="100000"/>
                  </a:schemeClr>
                </a:gs>
                <a:gs pos="100000">
                  <a:schemeClr val="accent4">
                    <a:lumMod val="10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3">
              <a:extLst>
                <a:ext uri="{FF2B5EF4-FFF2-40B4-BE49-F238E27FC236}">
                  <a16:creationId xmlns:a16="http://schemas.microsoft.com/office/drawing/2014/main" id="{65B89EA6-30BB-49F0-AC84-FC9A4C45EF46}"/>
                </a:ext>
              </a:extLst>
            </p:cNvPr>
            <p:cNvSpPr/>
            <p:nvPr/>
          </p:nvSpPr>
          <p:spPr>
            <a:xfrm>
              <a:off x="8232850" y="1793631"/>
              <a:ext cx="562707" cy="47478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4">
              <a:extLst>
                <a:ext uri="{FF2B5EF4-FFF2-40B4-BE49-F238E27FC236}">
                  <a16:creationId xmlns:a16="http://schemas.microsoft.com/office/drawing/2014/main" id="{8E1D1DA9-9EEB-4C20-98D3-30DB5F5F384B}"/>
                </a:ext>
              </a:extLst>
            </p:cNvPr>
            <p:cNvSpPr/>
            <p:nvPr/>
          </p:nvSpPr>
          <p:spPr>
            <a:xfrm>
              <a:off x="7640460" y="1793631"/>
              <a:ext cx="562707" cy="47478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5">
              <a:extLst>
                <a:ext uri="{FF2B5EF4-FFF2-40B4-BE49-F238E27FC236}">
                  <a16:creationId xmlns:a16="http://schemas.microsoft.com/office/drawing/2014/main" id="{3C90945B-AC98-44D1-8344-E4982336632A}"/>
                </a:ext>
              </a:extLst>
            </p:cNvPr>
            <p:cNvSpPr/>
            <p:nvPr/>
          </p:nvSpPr>
          <p:spPr>
            <a:xfrm>
              <a:off x="7048070" y="1784840"/>
              <a:ext cx="562707" cy="47478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6">
              <a:extLst>
                <a:ext uri="{FF2B5EF4-FFF2-40B4-BE49-F238E27FC236}">
                  <a16:creationId xmlns:a16="http://schemas.microsoft.com/office/drawing/2014/main" id="{54D6E541-D693-4093-8F9C-27F0CFF88C42}"/>
                </a:ext>
              </a:extLst>
            </p:cNvPr>
            <p:cNvSpPr/>
            <p:nvPr/>
          </p:nvSpPr>
          <p:spPr>
            <a:xfrm>
              <a:off x="6469403" y="1784840"/>
              <a:ext cx="562707" cy="47478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ounded Rectangle 27">
            <a:extLst>
              <a:ext uri="{FF2B5EF4-FFF2-40B4-BE49-F238E27FC236}">
                <a16:creationId xmlns:a16="http://schemas.microsoft.com/office/drawing/2014/main" id="{03E976F3-ACDA-4E71-AB8D-FD01B28551E6}"/>
              </a:ext>
            </a:extLst>
          </p:cNvPr>
          <p:cNvSpPr/>
          <p:nvPr/>
        </p:nvSpPr>
        <p:spPr>
          <a:xfrm>
            <a:off x="8090361" y="2275922"/>
            <a:ext cx="681657" cy="607386"/>
          </a:xfrm>
          <a:prstGeom prst="roundRect">
            <a:avLst/>
          </a:prstGeom>
          <a:solidFill>
            <a:srgbClr val="FFC00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1">
                    <a:lumMod val="75000"/>
                  </a:schemeClr>
                </a:solidFill>
              </a:rPr>
              <a:t>4.3</a:t>
            </a:r>
          </a:p>
        </p:txBody>
      </p:sp>
      <p:sp>
        <p:nvSpPr>
          <p:cNvPr id="26" name="Rounded Rectangle 28">
            <a:extLst>
              <a:ext uri="{FF2B5EF4-FFF2-40B4-BE49-F238E27FC236}">
                <a16:creationId xmlns:a16="http://schemas.microsoft.com/office/drawing/2014/main" id="{F3B50648-2816-4768-94F9-9A307DAFB9A2}"/>
              </a:ext>
            </a:extLst>
          </p:cNvPr>
          <p:cNvSpPr/>
          <p:nvPr/>
        </p:nvSpPr>
        <p:spPr>
          <a:xfrm>
            <a:off x="4669275" y="3586033"/>
            <a:ext cx="2853450" cy="8422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solidFill>
                  <a:srgbClr val="FFC000"/>
                </a:solidFill>
              </a:rPr>
              <a:t>How would you rate the quality of the facilities where you play?</a:t>
            </a:r>
            <a:endParaRPr lang="en-US"/>
          </a:p>
        </p:txBody>
      </p:sp>
      <p:grpSp>
        <p:nvGrpSpPr>
          <p:cNvPr id="27" name="Group 26">
            <a:extLst>
              <a:ext uri="{FF2B5EF4-FFF2-40B4-BE49-F238E27FC236}">
                <a16:creationId xmlns:a16="http://schemas.microsoft.com/office/drawing/2014/main" id="{E03EDE42-8885-48E1-B62A-D2873027F623}"/>
              </a:ext>
            </a:extLst>
          </p:cNvPr>
          <p:cNvGrpSpPr/>
          <p:nvPr/>
        </p:nvGrpSpPr>
        <p:grpSpPr>
          <a:xfrm>
            <a:off x="8634947" y="3594131"/>
            <a:ext cx="2853450" cy="842241"/>
            <a:chOff x="6339197" y="1573823"/>
            <a:chExt cx="3165231" cy="914400"/>
          </a:xfrm>
        </p:grpSpPr>
        <p:sp>
          <p:nvSpPr>
            <p:cNvPr id="28" name="Rounded Rectangle 30">
              <a:extLst>
                <a:ext uri="{FF2B5EF4-FFF2-40B4-BE49-F238E27FC236}">
                  <a16:creationId xmlns:a16="http://schemas.microsoft.com/office/drawing/2014/main" id="{D885DE3C-B506-4625-811E-48417788FD56}"/>
                </a:ext>
              </a:extLst>
            </p:cNvPr>
            <p:cNvSpPr/>
            <p:nvPr/>
          </p:nvSpPr>
          <p:spPr>
            <a:xfrm>
              <a:off x="6339197" y="1573823"/>
              <a:ext cx="316523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solidFill>
                  <a:srgbClr val="FFC000"/>
                </a:solidFill>
              </a:endParaRPr>
            </a:p>
          </p:txBody>
        </p:sp>
        <p:sp>
          <p:nvSpPr>
            <p:cNvPr id="29" name="5-point Star 31">
              <a:extLst>
                <a:ext uri="{FF2B5EF4-FFF2-40B4-BE49-F238E27FC236}">
                  <a16:creationId xmlns:a16="http://schemas.microsoft.com/office/drawing/2014/main" id="{991D40D6-9A16-47CA-AEB8-049A6F9DD854}"/>
                </a:ext>
              </a:extLst>
            </p:cNvPr>
            <p:cNvSpPr/>
            <p:nvPr/>
          </p:nvSpPr>
          <p:spPr>
            <a:xfrm>
              <a:off x="8811517" y="1784840"/>
              <a:ext cx="562707" cy="474784"/>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5-point Star 32">
              <a:extLst>
                <a:ext uri="{FF2B5EF4-FFF2-40B4-BE49-F238E27FC236}">
                  <a16:creationId xmlns:a16="http://schemas.microsoft.com/office/drawing/2014/main" id="{8EC7D70F-C69C-4A2B-9355-1B9128859C58}"/>
                </a:ext>
              </a:extLst>
            </p:cNvPr>
            <p:cNvSpPr/>
            <p:nvPr/>
          </p:nvSpPr>
          <p:spPr>
            <a:xfrm>
              <a:off x="8232850" y="1793631"/>
              <a:ext cx="562707" cy="47478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5-point Star 33">
              <a:extLst>
                <a:ext uri="{FF2B5EF4-FFF2-40B4-BE49-F238E27FC236}">
                  <a16:creationId xmlns:a16="http://schemas.microsoft.com/office/drawing/2014/main" id="{7314FA94-4B8D-4AC0-A2E7-451C31890D26}"/>
                </a:ext>
              </a:extLst>
            </p:cNvPr>
            <p:cNvSpPr/>
            <p:nvPr/>
          </p:nvSpPr>
          <p:spPr>
            <a:xfrm>
              <a:off x="7640460" y="1793631"/>
              <a:ext cx="562707" cy="47478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5-point Star 34">
              <a:extLst>
                <a:ext uri="{FF2B5EF4-FFF2-40B4-BE49-F238E27FC236}">
                  <a16:creationId xmlns:a16="http://schemas.microsoft.com/office/drawing/2014/main" id="{BEE2ADF0-AE3A-404A-9854-87B58CBC9848}"/>
                </a:ext>
              </a:extLst>
            </p:cNvPr>
            <p:cNvSpPr/>
            <p:nvPr/>
          </p:nvSpPr>
          <p:spPr>
            <a:xfrm>
              <a:off x="7048070" y="1784840"/>
              <a:ext cx="562707" cy="47478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5-point Star 35">
              <a:extLst>
                <a:ext uri="{FF2B5EF4-FFF2-40B4-BE49-F238E27FC236}">
                  <a16:creationId xmlns:a16="http://schemas.microsoft.com/office/drawing/2014/main" id="{A9858475-D2BA-4FE7-99EA-F4C68A9DC2DB}"/>
                </a:ext>
              </a:extLst>
            </p:cNvPr>
            <p:cNvSpPr/>
            <p:nvPr/>
          </p:nvSpPr>
          <p:spPr>
            <a:xfrm>
              <a:off x="6469403" y="1784840"/>
              <a:ext cx="562707" cy="47478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ounded Rectangle 36">
            <a:extLst>
              <a:ext uri="{FF2B5EF4-FFF2-40B4-BE49-F238E27FC236}">
                <a16:creationId xmlns:a16="http://schemas.microsoft.com/office/drawing/2014/main" id="{7878EC38-6A1B-461B-B298-5188454302D6}"/>
              </a:ext>
            </a:extLst>
          </p:cNvPr>
          <p:cNvSpPr/>
          <p:nvPr/>
        </p:nvSpPr>
        <p:spPr>
          <a:xfrm>
            <a:off x="8090361" y="3351174"/>
            <a:ext cx="681657" cy="607386"/>
          </a:xfrm>
          <a:prstGeom prst="roundRect">
            <a:avLst/>
          </a:prstGeom>
          <a:solidFill>
            <a:srgbClr val="FFC00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1">
                    <a:lumMod val="75000"/>
                  </a:schemeClr>
                </a:solidFill>
              </a:rPr>
              <a:t>4.0</a:t>
            </a:r>
          </a:p>
        </p:txBody>
      </p:sp>
      <p:sp>
        <p:nvSpPr>
          <p:cNvPr id="35" name="Rounded Rectangle 37">
            <a:extLst>
              <a:ext uri="{FF2B5EF4-FFF2-40B4-BE49-F238E27FC236}">
                <a16:creationId xmlns:a16="http://schemas.microsoft.com/office/drawing/2014/main" id="{55F30E6F-FCC1-4D0A-8C51-0862F9A5D4A5}"/>
              </a:ext>
            </a:extLst>
          </p:cNvPr>
          <p:cNvSpPr/>
          <p:nvPr/>
        </p:nvSpPr>
        <p:spPr>
          <a:xfrm>
            <a:off x="4669275" y="4679821"/>
            <a:ext cx="2853450" cy="8422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solidFill>
                  <a:srgbClr val="FFC000"/>
                </a:solidFill>
              </a:rPr>
              <a:t>How do you rate the club in terms of value for money?</a:t>
            </a:r>
            <a:endParaRPr lang="en-US"/>
          </a:p>
        </p:txBody>
      </p:sp>
      <p:grpSp>
        <p:nvGrpSpPr>
          <p:cNvPr id="36" name="Group 35">
            <a:extLst>
              <a:ext uri="{FF2B5EF4-FFF2-40B4-BE49-F238E27FC236}">
                <a16:creationId xmlns:a16="http://schemas.microsoft.com/office/drawing/2014/main" id="{8D1FF8BB-F624-4697-A511-3F476E557515}"/>
              </a:ext>
            </a:extLst>
          </p:cNvPr>
          <p:cNvGrpSpPr/>
          <p:nvPr/>
        </p:nvGrpSpPr>
        <p:grpSpPr>
          <a:xfrm>
            <a:off x="8633838" y="4687919"/>
            <a:ext cx="2853450" cy="842241"/>
            <a:chOff x="6339197" y="1573823"/>
            <a:chExt cx="3165231" cy="914400"/>
          </a:xfrm>
        </p:grpSpPr>
        <p:sp>
          <p:nvSpPr>
            <p:cNvPr id="37" name="Rounded Rectangle 39">
              <a:extLst>
                <a:ext uri="{FF2B5EF4-FFF2-40B4-BE49-F238E27FC236}">
                  <a16:creationId xmlns:a16="http://schemas.microsoft.com/office/drawing/2014/main" id="{806CAF36-4E67-4905-B4B1-C1D136F6523E}"/>
                </a:ext>
              </a:extLst>
            </p:cNvPr>
            <p:cNvSpPr/>
            <p:nvPr/>
          </p:nvSpPr>
          <p:spPr>
            <a:xfrm>
              <a:off x="6339197" y="1573823"/>
              <a:ext cx="316523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solidFill>
                  <a:srgbClr val="FFC000"/>
                </a:solidFill>
              </a:endParaRPr>
            </a:p>
          </p:txBody>
        </p:sp>
        <p:sp>
          <p:nvSpPr>
            <p:cNvPr id="38" name="5-point Star 40">
              <a:extLst>
                <a:ext uri="{FF2B5EF4-FFF2-40B4-BE49-F238E27FC236}">
                  <a16:creationId xmlns:a16="http://schemas.microsoft.com/office/drawing/2014/main" id="{D72972DF-B512-4E76-9755-CCACE10B08C9}"/>
                </a:ext>
              </a:extLst>
            </p:cNvPr>
            <p:cNvSpPr/>
            <p:nvPr/>
          </p:nvSpPr>
          <p:spPr>
            <a:xfrm>
              <a:off x="8811517" y="1784840"/>
              <a:ext cx="562707" cy="474784"/>
            </a:xfrm>
            <a:prstGeom prst="star5">
              <a:avLst/>
            </a:prstGeom>
            <a:gradFill>
              <a:gsLst>
                <a:gs pos="17000">
                  <a:schemeClr val="accent4">
                    <a:lumMod val="0"/>
                    <a:lumOff val="100000"/>
                  </a:schemeClr>
                </a:gs>
                <a:gs pos="54000">
                  <a:schemeClr val="accent4">
                    <a:lumMod val="0"/>
                    <a:lumOff val="100000"/>
                  </a:schemeClr>
                </a:gs>
                <a:gs pos="100000">
                  <a:schemeClr val="accent4">
                    <a:lumMod val="10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5-point Star 41">
              <a:extLst>
                <a:ext uri="{FF2B5EF4-FFF2-40B4-BE49-F238E27FC236}">
                  <a16:creationId xmlns:a16="http://schemas.microsoft.com/office/drawing/2014/main" id="{D9854159-C361-424E-A947-2F0ACA9C5A59}"/>
                </a:ext>
              </a:extLst>
            </p:cNvPr>
            <p:cNvSpPr/>
            <p:nvPr/>
          </p:nvSpPr>
          <p:spPr>
            <a:xfrm>
              <a:off x="8232850" y="1793631"/>
              <a:ext cx="562707" cy="47478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5-point Star 42">
              <a:extLst>
                <a:ext uri="{FF2B5EF4-FFF2-40B4-BE49-F238E27FC236}">
                  <a16:creationId xmlns:a16="http://schemas.microsoft.com/office/drawing/2014/main" id="{D4CE5933-CE66-42FD-98AA-96246211486B}"/>
                </a:ext>
              </a:extLst>
            </p:cNvPr>
            <p:cNvSpPr/>
            <p:nvPr/>
          </p:nvSpPr>
          <p:spPr>
            <a:xfrm>
              <a:off x="7640460" y="1793631"/>
              <a:ext cx="562707" cy="47478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5-point Star 43">
              <a:extLst>
                <a:ext uri="{FF2B5EF4-FFF2-40B4-BE49-F238E27FC236}">
                  <a16:creationId xmlns:a16="http://schemas.microsoft.com/office/drawing/2014/main" id="{7BFB22E1-0F0A-4444-9D04-7156EB7F8549}"/>
                </a:ext>
              </a:extLst>
            </p:cNvPr>
            <p:cNvSpPr/>
            <p:nvPr/>
          </p:nvSpPr>
          <p:spPr>
            <a:xfrm>
              <a:off x="7048070" y="1784840"/>
              <a:ext cx="562707" cy="47478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5-point Star 44">
              <a:extLst>
                <a:ext uri="{FF2B5EF4-FFF2-40B4-BE49-F238E27FC236}">
                  <a16:creationId xmlns:a16="http://schemas.microsoft.com/office/drawing/2014/main" id="{929B8EC4-A4EA-4CA3-8D0E-041321194A80}"/>
                </a:ext>
              </a:extLst>
            </p:cNvPr>
            <p:cNvSpPr/>
            <p:nvPr/>
          </p:nvSpPr>
          <p:spPr>
            <a:xfrm>
              <a:off x="6469403" y="1784840"/>
              <a:ext cx="562707" cy="47478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ounded Rectangle 45">
            <a:extLst>
              <a:ext uri="{FF2B5EF4-FFF2-40B4-BE49-F238E27FC236}">
                <a16:creationId xmlns:a16="http://schemas.microsoft.com/office/drawing/2014/main" id="{56BAF47C-04BE-4555-B0BF-8AC9BBD54F6E}"/>
              </a:ext>
            </a:extLst>
          </p:cNvPr>
          <p:cNvSpPr/>
          <p:nvPr/>
        </p:nvSpPr>
        <p:spPr>
          <a:xfrm>
            <a:off x="8089251" y="4444962"/>
            <a:ext cx="681657" cy="607386"/>
          </a:xfrm>
          <a:prstGeom prst="roundRect">
            <a:avLst/>
          </a:prstGeom>
          <a:solidFill>
            <a:srgbClr val="FFC00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1">
                    <a:lumMod val="75000"/>
                  </a:schemeClr>
                </a:solidFill>
              </a:rPr>
              <a:t>4.1</a:t>
            </a:r>
          </a:p>
        </p:txBody>
      </p:sp>
      <p:sp>
        <p:nvSpPr>
          <p:cNvPr id="44" name="Rounded Rectangle 46">
            <a:extLst>
              <a:ext uri="{FF2B5EF4-FFF2-40B4-BE49-F238E27FC236}">
                <a16:creationId xmlns:a16="http://schemas.microsoft.com/office/drawing/2014/main" id="{B3C3A1D7-3A5C-4385-8AF6-619A35AFC8C3}"/>
              </a:ext>
            </a:extLst>
          </p:cNvPr>
          <p:cNvSpPr/>
          <p:nvPr/>
        </p:nvSpPr>
        <p:spPr>
          <a:xfrm>
            <a:off x="4669275" y="5773609"/>
            <a:ext cx="2853450" cy="8422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solidFill>
                  <a:srgbClr val="FFC000"/>
                </a:solidFill>
              </a:rPr>
              <a:t>How do you rate how the Club is run?</a:t>
            </a:r>
            <a:endParaRPr lang="en-US"/>
          </a:p>
        </p:txBody>
      </p:sp>
      <p:grpSp>
        <p:nvGrpSpPr>
          <p:cNvPr id="45" name="Group 44">
            <a:extLst>
              <a:ext uri="{FF2B5EF4-FFF2-40B4-BE49-F238E27FC236}">
                <a16:creationId xmlns:a16="http://schemas.microsoft.com/office/drawing/2014/main" id="{0EB8EBAE-D978-42EC-ADA7-3893B03DFD7B}"/>
              </a:ext>
            </a:extLst>
          </p:cNvPr>
          <p:cNvGrpSpPr/>
          <p:nvPr/>
        </p:nvGrpSpPr>
        <p:grpSpPr>
          <a:xfrm>
            <a:off x="8633838" y="5855323"/>
            <a:ext cx="2853450" cy="842241"/>
            <a:chOff x="6339197" y="1573823"/>
            <a:chExt cx="3165231" cy="914400"/>
          </a:xfrm>
        </p:grpSpPr>
        <p:sp>
          <p:nvSpPr>
            <p:cNvPr id="46" name="Rounded Rectangle 49">
              <a:extLst>
                <a:ext uri="{FF2B5EF4-FFF2-40B4-BE49-F238E27FC236}">
                  <a16:creationId xmlns:a16="http://schemas.microsoft.com/office/drawing/2014/main" id="{04A34E36-8589-4302-9060-36F94E8FE337}"/>
                </a:ext>
              </a:extLst>
            </p:cNvPr>
            <p:cNvSpPr/>
            <p:nvPr/>
          </p:nvSpPr>
          <p:spPr>
            <a:xfrm>
              <a:off x="6339197" y="1573823"/>
              <a:ext cx="316523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solidFill>
                  <a:srgbClr val="FFC000"/>
                </a:solidFill>
              </a:endParaRPr>
            </a:p>
          </p:txBody>
        </p:sp>
        <p:sp>
          <p:nvSpPr>
            <p:cNvPr id="47" name="5-point Star 50">
              <a:extLst>
                <a:ext uri="{FF2B5EF4-FFF2-40B4-BE49-F238E27FC236}">
                  <a16:creationId xmlns:a16="http://schemas.microsoft.com/office/drawing/2014/main" id="{2C9DDD65-64BA-4439-948B-7F508ACA662D}"/>
                </a:ext>
              </a:extLst>
            </p:cNvPr>
            <p:cNvSpPr/>
            <p:nvPr/>
          </p:nvSpPr>
          <p:spPr>
            <a:xfrm>
              <a:off x="8811517" y="1784840"/>
              <a:ext cx="562707" cy="474784"/>
            </a:xfrm>
            <a:prstGeom prst="star5">
              <a:avLst/>
            </a:prstGeom>
            <a:gradFill>
              <a:gsLst>
                <a:gs pos="17000">
                  <a:schemeClr val="accent4">
                    <a:lumMod val="0"/>
                    <a:lumOff val="100000"/>
                  </a:schemeClr>
                </a:gs>
                <a:gs pos="32000">
                  <a:schemeClr val="accent4">
                    <a:lumMod val="0"/>
                    <a:lumOff val="100000"/>
                  </a:schemeClr>
                </a:gs>
                <a:gs pos="100000">
                  <a:schemeClr val="accent4">
                    <a:lumMod val="10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5-point Star 51">
              <a:extLst>
                <a:ext uri="{FF2B5EF4-FFF2-40B4-BE49-F238E27FC236}">
                  <a16:creationId xmlns:a16="http://schemas.microsoft.com/office/drawing/2014/main" id="{4044FAF7-C0E5-40D1-A5DD-5B6914C40A75}"/>
                </a:ext>
              </a:extLst>
            </p:cNvPr>
            <p:cNvSpPr/>
            <p:nvPr/>
          </p:nvSpPr>
          <p:spPr>
            <a:xfrm>
              <a:off x="8232850" y="1793631"/>
              <a:ext cx="562707" cy="47478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5-point Star 52">
              <a:extLst>
                <a:ext uri="{FF2B5EF4-FFF2-40B4-BE49-F238E27FC236}">
                  <a16:creationId xmlns:a16="http://schemas.microsoft.com/office/drawing/2014/main" id="{66AED76C-4F82-4F7F-AA70-BD0B4721D59F}"/>
                </a:ext>
              </a:extLst>
            </p:cNvPr>
            <p:cNvSpPr/>
            <p:nvPr/>
          </p:nvSpPr>
          <p:spPr>
            <a:xfrm>
              <a:off x="7640460" y="1793631"/>
              <a:ext cx="562707" cy="47478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5-point Star 53">
              <a:extLst>
                <a:ext uri="{FF2B5EF4-FFF2-40B4-BE49-F238E27FC236}">
                  <a16:creationId xmlns:a16="http://schemas.microsoft.com/office/drawing/2014/main" id="{B834FE50-D23F-4860-AEA9-4FFCFA509F28}"/>
                </a:ext>
              </a:extLst>
            </p:cNvPr>
            <p:cNvSpPr/>
            <p:nvPr/>
          </p:nvSpPr>
          <p:spPr>
            <a:xfrm>
              <a:off x="7048070" y="1784840"/>
              <a:ext cx="562707" cy="47478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5-point Star 54">
              <a:extLst>
                <a:ext uri="{FF2B5EF4-FFF2-40B4-BE49-F238E27FC236}">
                  <a16:creationId xmlns:a16="http://schemas.microsoft.com/office/drawing/2014/main" id="{2A001887-C685-4931-848E-481DE49B456F}"/>
                </a:ext>
              </a:extLst>
            </p:cNvPr>
            <p:cNvSpPr/>
            <p:nvPr/>
          </p:nvSpPr>
          <p:spPr>
            <a:xfrm>
              <a:off x="6469403" y="1784840"/>
              <a:ext cx="562707" cy="47478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ounded Rectangle 55">
            <a:extLst>
              <a:ext uri="{FF2B5EF4-FFF2-40B4-BE49-F238E27FC236}">
                <a16:creationId xmlns:a16="http://schemas.microsoft.com/office/drawing/2014/main" id="{6472026A-3F68-4BC0-8551-1D00050C5A3C}"/>
              </a:ext>
            </a:extLst>
          </p:cNvPr>
          <p:cNvSpPr/>
          <p:nvPr/>
        </p:nvSpPr>
        <p:spPr>
          <a:xfrm>
            <a:off x="8085865" y="5551591"/>
            <a:ext cx="681657" cy="607386"/>
          </a:xfrm>
          <a:prstGeom prst="roundRect">
            <a:avLst/>
          </a:prstGeom>
          <a:solidFill>
            <a:srgbClr val="FFC00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1">
                    <a:lumMod val="75000"/>
                  </a:schemeClr>
                </a:solidFill>
              </a:rPr>
              <a:t>4.2</a:t>
            </a:r>
          </a:p>
        </p:txBody>
      </p:sp>
      <p:sp>
        <p:nvSpPr>
          <p:cNvPr id="53" name="Rounded Rectangle 57">
            <a:extLst>
              <a:ext uri="{FF2B5EF4-FFF2-40B4-BE49-F238E27FC236}">
                <a16:creationId xmlns:a16="http://schemas.microsoft.com/office/drawing/2014/main" id="{DFD17492-C2C2-4785-8C77-6430C5BF6D6F}"/>
              </a:ext>
            </a:extLst>
          </p:cNvPr>
          <p:cNvSpPr/>
          <p:nvPr/>
        </p:nvSpPr>
        <p:spPr>
          <a:xfrm>
            <a:off x="466724" y="1396842"/>
            <a:ext cx="3086943" cy="5219008"/>
          </a:xfrm>
          <a:prstGeom prst="roundRect">
            <a:avLst/>
          </a:prstGeom>
          <a:solidFill>
            <a:srgbClr val="032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rPr>
              <a:t>Overall 46 responses received across Players, Coaches &amp; Parents / Supporters</a:t>
            </a:r>
          </a:p>
          <a:p>
            <a:pPr algn="ctr"/>
            <a:endParaRPr lang="en-US" sz="2800">
              <a:solidFill>
                <a:schemeClr val="bg1"/>
              </a:solidFill>
            </a:endParaRPr>
          </a:p>
          <a:p>
            <a:pPr algn="ctr"/>
            <a:r>
              <a:rPr lang="en-US" sz="2800">
                <a:solidFill>
                  <a:schemeClr val="bg1"/>
                </a:solidFill>
              </a:rPr>
              <a:t>Thank you all for your feedback!</a:t>
            </a:r>
          </a:p>
        </p:txBody>
      </p:sp>
    </p:spTree>
    <p:extLst>
      <p:ext uri="{BB962C8B-B14F-4D97-AF65-F5344CB8AC3E}">
        <p14:creationId xmlns:p14="http://schemas.microsoft.com/office/powerpoint/2010/main" val="3276373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60088-115E-4119-A09E-AFF0F87C9705}"/>
              </a:ext>
            </a:extLst>
          </p:cNvPr>
          <p:cNvSpPr>
            <a:spLocks noGrp="1"/>
          </p:cNvSpPr>
          <p:nvPr>
            <p:ph type="title"/>
          </p:nvPr>
        </p:nvSpPr>
        <p:spPr/>
        <p:txBody>
          <a:bodyPr/>
          <a:lstStyle/>
          <a:p>
            <a:r>
              <a:rPr lang="en-GB" b="1">
                <a:solidFill>
                  <a:srgbClr val="032469"/>
                </a:solidFill>
              </a:rPr>
              <a:t>Club Survey Report</a:t>
            </a:r>
          </a:p>
        </p:txBody>
      </p:sp>
      <p:sp>
        <p:nvSpPr>
          <p:cNvPr id="5" name="Rectangle 4">
            <a:extLst>
              <a:ext uri="{FF2B5EF4-FFF2-40B4-BE49-F238E27FC236}">
                <a16:creationId xmlns:a16="http://schemas.microsoft.com/office/drawing/2014/main" id="{56D5064E-C507-4551-9180-F4D1D0575CD6}"/>
              </a:ext>
            </a:extLst>
          </p:cNvPr>
          <p:cNvSpPr/>
          <p:nvPr/>
        </p:nvSpPr>
        <p:spPr>
          <a:xfrm>
            <a:off x="-22993" y="1465006"/>
            <a:ext cx="3312826" cy="5392994"/>
          </a:xfrm>
          <a:prstGeom prst="rect">
            <a:avLst/>
          </a:prstGeom>
          <a:solidFill>
            <a:srgbClr val="032469"/>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a:solidFill>
                  <a:schemeClr val="bg1"/>
                </a:solidFill>
              </a:rPr>
              <a:t>What 3 things could be improved at the club?</a:t>
            </a:r>
          </a:p>
          <a:p>
            <a:pPr algn="ctr"/>
            <a:endParaRPr lang="en-US" i="1">
              <a:solidFill>
                <a:schemeClr val="bg1"/>
              </a:solidFill>
            </a:endParaRPr>
          </a:p>
          <a:p>
            <a:pPr algn="ctr"/>
            <a:r>
              <a:rPr lang="en-US" i="1">
                <a:solidFill>
                  <a:schemeClr val="bg1"/>
                </a:solidFill>
              </a:rPr>
              <a:t>All feedback received is being considered as part of the Club Development Plan</a:t>
            </a:r>
            <a:endParaRPr lang="en-US">
              <a:solidFill>
                <a:schemeClr val="bg1"/>
              </a:solidFill>
            </a:endParaRPr>
          </a:p>
        </p:txBody>
      </p:sp>
      <p:sp>
        <p:nvSpPr>
          <p:cNvPr id="7" name="Cloud Callout 6">
            <a:extLst>
              <a:ext uri="{FF2B5EF4-FFF2-40B4-BE49-F238E27FC236}">
                <a16:creationId xmlns:a16="http://schemas.microsoft.com/office/drawing/2014/main" id="{013CAF2E-BD0D-4326-BAA3-6E0E4AAF1C93}"/>
              </a:ext>
            </a:extLst>
          </p:cNvPr>
          <p:cNvSpPr/>
          <p:nvPr/>
        </p:nvSpPr>
        <p:spPr>
          <a:xfrm>
            <a:off x="5627877" y="268720"/>
            <a:ext cx="2144683" cy="141316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Junior -&gt; Senior Progression</a:t>
            </a:r>
          </a:p>
        </p:txBody>
      </p:sp>
      <p:sp>
        <p:nvSpPr>
          <p:cNvPr id="8" name="Cloud Callout 7">
            <a:extLst>
              <a:ext uri="{FF2B5EF4-FFF2-40B4-BE49-F238E27FC236}">
                <a16:creationId xmlns:a16="http://schemas.microsoft.com/office/drawing/2014/main" id="{A1549270-195F-4AF3-9D3D-A0331A41C5A9}"/>
              </a:ext>
            </a:extLst>
          </p:cNvPr>
          <p:cNvSpPr/>
          <p:nvPr/>
        </p:nvSpPr>
        <p:spPr>
          <a:xfrm>
            <a:off x="9974510" y="1813420"/>
            <a:ext cx="2144683" cy="1413164"/>
          </a:xfrm>
          <a:prstGeom prst="cloudCallout">
            <a:avLst>
              <a:gd name="adj1" fmla="val 872"/>
              <a:gd name="adj2" fmla="val 636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Senior Kit!!</a:t>
            </a:r>
          </a:p>
        </p:txBody>
      </p:sp>
      <p:sp>
        <p:nvSpPr>
          <p:cNvPr id="9" name="Cloud Callout 8">
            <a:extLst>
              <a:ext uri="{FF2B5EF4-FFF2-40B4-BE49-F238E27FC236}">
                <a16:creationId xmlns:a16="http://schemas.microsoft.com/office/drawing/2014/main" id="{070E79D6-EC46-4D00-9019-473431692BF4}"/>
              </a:ext>
            </a:extLst>
          </p:cNvPr>
          <p:cNvSpPr/>
          <p:nvPr/>
        </p:nvSpPr>
        <p:spPr>
          <a:xfrm>
            <a:off x="9866223" y="3797689"/>
            <a:ext cx="2144683" cy="141316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Pre-Season expectation setting -&gt; Parents</a:t>
            </a:r>
          </a:p>
        </p:txBody>
      </p:sp>
      <p:sp>
        <p:nvSpPr>
          <p:cNvPr id="10" name="Cloud Callout 9">
            <a:extLst>
              <a:ext uri="{FF2B5EF4-FFF2-40B4-BE49-F238E27FC236}">
                <a16:creationId xmlns:a16="http://schemas.microsoft.com/office/drawing/2014/main" id="{BB0C63DD-176B-455D-A616-67BCC4A7B386}"/>
              </a:ext>
            </a:extLst>
          </p:cNvPr>
          <p:cNvSpPr/>
          <p:nvPr/>
        </p:nvSpPr>
        <p:spPr>
          <a:xfrm>
            <a:off x="3503709" y="5125206"/>
            <a:ext cx="2144683" cy="141316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Being One Club</a:t>
            </a:r>
          </a:p>
        </p:txBody>
      </p:sp>
      <p:sp>
        <p:nvSpPr>
          <p:cNvPr id="11" name="Cloud Callout 10">
            <a:extLst>
              <a:ext uri="{FF2B5EF4-FFF2-40B4-BE49-F238E27FC236}">
                <a16:creationId xmlns:a16="http://schemas.microsoft.com/office/drawing/2014/main" id="{BC1E1C13-F87D-427B-BA88-A76F16E90F09}"/>
              </a:ext>
            </a:extLst>
          </p:cNvPr>
          <p:cNvSpPr/>
          <p:nvPr/>
        </p:nvSpPr>
        <p:spPr>
          <a:xfrm>
            <a:off x="6757485" y="5444836"/>
            <a:ext cx="2144683" cy="1413164"/>
          </a:xfrm>
          <a:prstGeom prst="cloudCallout">
            <a:avLst>
              <a:gd name="adj1" fmla="val -678"/>
              <a:gd name="adj2" fmla="val -704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More parent support @ Matches</a:t>
            </a:r>
          </a:p>
        </p:txBody>
      </p:sp>
      <p:sp>
        <p:nvSpPr>
          <p:cNvPr id="12" name="Cloud Callout 11">
            <a:extLst>
              <a:ext uri="{FF2B5EF4-FFF2-40B4-BE49-F238E27FC236}">
                <a16:creationId xmlns:a16="http://schemas.microsoft.com/office/drawing/2014/main" id="{66F2BD9C-D1D9-4EEC-B7AB-307AD5B6FC74}"/>
              </a:ext>
            </a:extLst>
          </p:cNvPr>
          <p:cNvSpPr/>
          <p:nvPr/>
        </p:nvSpPr>
        <p:spPr>
          <a:xfrm>
            <a:off x="7602000" y="3639999"/>
            <a:ext cx="2144683" cy="1413164"/>
          </a:xfrm>
          <a:prstGeom prst="cloudCallout">
            <a:avLst>
              <a:gd name="adj1" fmla="val 48159"/>
              <a:gd name="adj2" fmla="val -398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Welcoming and integrating new players</a:t>
            </a:r>
          </a:p>
        </p:txBody>
      </p:sp>
      <p:sp>
        <p:nvSpPr>
          <p:cNvPr id="13" name="Cloud Callout 12">
            <a:extLst>
              <a:ext uri="{FF2B5EF4-FFF2-40B4-BE49-F238E27FC236}">
                <a16:creationId xmlns:a16="http://schemas.microsoft.com/office/drawing/2014/main" id="{2AB9FD45-5A73-47DD-94F0-E469C712DCF1}"/>
              </a:ext>
            </a:extLst>
          </p:cNvPr>
          <p:cNvSpPr/>
          <p:nvPr/>
        </p:nvSpPr>
        <p:spPr>
          <a:xfrm>
            <a:off x="3384169" y="2226835"/>
            <a:ext cx="2144683" cy="1413164"/>
          </a:xfrm>
          <a:prstGeom prst="cloudCallout">
            <a:avLst>
              <a:gd name="adj1" fmla="val 71415"/>
              <a:gd name="adj2" fmla="val 236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Winning</a:t>
            </a:r>
          </a:p>
        </p:txBody>
      </p:sp>
      <p:sp>
        <p:nvSpPr>
          <p:cNvPr id="14" name="Cloud Callout 13">
            <a:extLst>
              <a:ext uri="{FF2B5EF4-FFF2-40B4-BE49-F238E27FC236}">
                <a16:creationId xmlns:a16="http://schemas.microsoft.com/office/drawing/2014/main" id="{2ED17851-8B94-423F-80F4-98A4E44E2A33}"/>
              </a:ext>
            </a:extLst>
          </p:cNvPr>
          <p:cNvSpPr/>
          <p:nvPr/>
        </p:nvSpPr>
        <p:spPr>
          <a:xfrm>
            <a:off x="6249475" y="1929066"/>
            <a:ext cx="2144683" cy="1413164"/>
          </a:xfrm>
          <a:prstGeom prst="cloudCallout">
            <a:avLst>
              <a:gd name="adj1" fmla="val 21027"/>
              <a:gd name="adj2" fmla="val -73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Personal Player feedback</a:t>
            </a:r>
          </a:p>
        </p:txBody>
      </p:sp>
      <p:sp>
        <p:nvSpPr>
          <p:cNvPr id="15" name="Cloud Callout 14">
            <a:extLst>
              <a:ext uri="{FF2B5EF4-FFF2-40B4-BE49-F238E27FC236}">
                <a16:creationId xmlns:a16="http://schemas.microsoft.com/office/drawing/2014/main" id="{71C28E30-0C63-44E8-A788-5BA55C5276B8}"/>
              </a:ext>
            </a:extLst>
          </p:cNvPr>
          <p:cNvSpPr/>
          <p:nvPr/>
        </p:nvSpPr>
        <p:spPr>
          <a:xfrm>
            <a:off x="8330709" y="809069"/>
            <a:ext cx="2144683" cy="141316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Kit with Surnames</a:t>
            </a:r>
          </a:p>
        </p:txBody>
      </p:sp>
      <p:sp>
        <p:nvSpPr>
          <p:cNvPr id="16" name="Cloud Callout 15">
            <a:extLst>
              <a:ext uri="{FF2B5EF4-FFF2-40B4-BE49-F238E27FC236}">
                <a16:creationId xmlns:a16="http://schemas.microsoft.com/office/drawing/2014/main" id="{4268164E-87B0-401B-90C4-B86217ADDD25}"/>
              </a:ext>
            </a:extLst>
          </p:cNvPr>
          <p:cNvSpPr/>
          <p:nvPr/>
        </p:nvSpPr>
        <p:spPr>
          <a:xfrm>
            <a:off x="9394933" y="5444836"/>
            <a:ext cx="2144683" cy="1413164"/>
          </a:xfrm>
          <a:prstGeom prst="cloudCallout">
            <a:avLst>
              <a:gd name="adj1" fmla="val 75291"/>
              <a:gd name="adj2" fmla="val 107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Specific Volunteer roles</a:t>
            </a:r>
          </a:p>
        </p:txBody>
      </p:sp>
      <p:sp>
        <p:nvSpPr>
          <p:cNvPr id="17" name="Cloud Callout 16">
            <a:extLst>
              <a:ext uri="{FF2B5EF4-FFF2-40B4-BE49-F238E27FC236}">
                <a16:creationId xmlns:a16="http://schemas.microsoft.com/office/drawing/2014/main" id="{10D31C31-3DF8-4247-8427-4B892D30FFD6}"/>
              </a:ext>
            </a:extLst>
          </p:cNvPr>
          <p:cNvSpPr/>
          <p:nvPr/>
        </p:nvSpPr>
        <p:spPr>
          <a:xfrm>
            <a:off x="5124334" y="3598216"/>
            <a:ext cx="2144683" cy="1413164"/>
          </a:xfrm>
          <a:prstGeom prst="cloudCallout">
            <a:avLst>
              <a:gd name="adj1" fmla="val -74321"/>
              <a:gd name="adj2" fmla="val 189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Social Events</a:t>
            </a:r>
          </a:p>
        </p:txBody>
      </p:sp>
    </p:spTree>
    <p:extLst>
      <p:ext uri="{BB962C8B-B14F-4D97-AF65-F5344CB8AC3E}">
        <p14:creationId xmlns:p14="http://schemas.microsoft.com/office/powerpoint/2010/main" val="516508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AB83-97DB-4684-A0C0-46CC93098F82}"/>
              </a:ext>
            </a:extLst>
          </p:cNvPr>
          <p:cNvSpPr>
            <a:spLocks noGrp="1"/>
          </p:cNvSpPr>
          <p:nvPr>
            <p:ph type="title"/>
          </p:nvPr>
        </p:nvSpPr>
        <p:spPr/>
        <p:txBody>
          <a:bodyPr/>
          <a:lstStyle/>
          <a:p>
            <a:r>
              <a:rPr lang="en-GB" b="1">
                <a:solidFill>
                  <a:srgbClr val="032469"/>
                </a:solidFill>
              </a:rPr>
              <a:t>Matters of 2019 AGM</a:t>
            </a:r>
          </a:p>
        </p:txBody>
      </p:sp>
      <p:sp>
        <p:nvSpPr>
          <p:cNvPr id="3" name="Content Placeholder 2">
            <a:extLst>
              <a:ext uri="{FF2B5EF4-FFF2-40B4-BE49-F238E27FC236}">
                <a16:creationId xmlns:a16="http://schemas.microsoft.com/office/drawing/2014/main" id="{BA74249A-115B-4875-8B3E-699B14292E52}"/>
              </a:ext>
            </a:extLst>
          </p:cNvPr>
          <p:cNvSpPr>
            <a:spLocks noGrp="1"/>
          </p:cNvSpPr>
          <p:nvPr>
            <p:ph idx="1"/>
          </p:nvPr>
        </p:nvSpPr>
        <p:spPr/>
        <p:txBody>
          <a:bodyPr/>
          <a:lstStyle/>
          <a:p>
            <a:pPr marL="0" indent="0">
              <a:buNone/>
            </a:pPr>
            <a:endParaRPr lang="en-GB" dirty="0"/>
          </a:p>
          <a:p>
            <a:pPr marL="0" indent="0">
              <a:buNone/>
            </a:pPr>
            <a:endParaRPr lang="en-GB" dirty="0"/>
          </a:p>
          <a:p>
            <a:pPr marL="0" indent="0" algn="ctr">
              <a:buNone/>
            </a:pPr>
            <a:r>
              <a:rPr lang="en-GB" sz="4000" dirty="0">
                <a:solidFill>
                  <a:srgbClr val="032469"/>
                </a:solidFill>
              </a:rPr>
              <a:t>Dave Gunter</a:t>
            </a:r>
          </a:p>
          <a:p>
            <a:pPr marL="0" indent="0" algn="ctr">
              <a:buNone/>
            </a:pPr>
            <a:endParaRPr lang="en-GB" sz="4000" dirty="0">
              <a:solidFill>
                <a:srgbClr val="032469"/>
              </a:solidFill>
            </a:endParaRPr>
          </a:p>
          <a:p>
            <a:pPr marL="0" indent="0" algn="ctr">
              <a:buNone/>
            </a:pPr>
            <a:r>
              <a:rPr lang="en-GB" sz="2400" dirty="0">
                <a:solidFill>
                  <a:srgbClr val="032469"/>
                </a:solidFill>
                <a:hlinkClick r:id="rId2"/>
              </a:rPr>
              <a:t>https://www.wessexvolleyball.com/club-meetings</a:t>
            </a:r>
            <a:r>
              <a:rPr lang="en-GB" sz="2400" dirty="0">
                <a:solidFill>
                  <a:srgbClr val="032469"/>
                </a:solidFill>
              </a:rPr>
              <a:t> </a:t>
            </a:r>
            <a:endParaRPr lang="en-GB" sz="4000" dirty="0">
              <a:solidFill>
                <a:srgbClr val="032469"/>
              </a:solidFill>
            </a:endParaRPr>
          </a:p>
        </p:txBody>
      </p:sp>
    </p:spTree>
    <p:extLst>
      <p:ext uri="{BB962C8B-B14F-4D97-AF65-F5344CB8AC3E}">
        <p14:creationId xmlns:p14="http://schemas.microsoft.com/office/powerpoint/2010/main" val="1183990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60088-115E-4119-A09E-AFF0F87C9705}"/>
              </a:ext>
            </a:extLst>
          </p:cNvPr>
          <p:cNvSpPr>
            <a:spLocks noGrp="1"/>
          </p:cNvSpPr>
          <p:nvPr>
            <p:ph type="title"/>
          </p:nvPr>
        </p:nvSpPr>
        <p:spPr/>
        <p:txBody>
          <a:bodyPr/>
          <a:lstStyle/>
          <a:p>
            <a:r>
              <a:rPr lang="en-GB" b="1">
                <a:solidFill>
                  <a:srgbClr val="032469"/>
                </a:solidFill>
              </a:rPr>
              <a:t>Club Survey Report</a:t>
            </a:r>
          </a:p>
        </p:txBody>
      </p:sp>
      <p:sp>
        <p:nvSpPr>
          <p:cNvPr id="5" name="Rectangle 4">
            <a:extLst>
              <a:ext uri="{FF2B5EF4-FFF2-40B4-BE49-F238E27FC236}">
                <a16:creationId xmlns:a16="http://schemas.microsoft.com/office/drawing/2014/main" id="{56D5064E-C507-4551-9180-F4D1D0575CD6}"/>
              </a:ext>
            </a:extLst>
          </p:cNvPr>
          <p:cNvSpPr/>
          <p:nvPr/>
        </p:nvSpPr>
        <p:spPr>
          <a:xfrm>
            <a:off x="-22993" y="1465006"/>
            <a:ext cx="3312826" cy="5392994"/>
          </a:xfrm>
          <a:prstGeom prst="rect">
            <a:avLst/>
          </a:prstGeom>
          <a:solidFill>
            <a:srgbClr val="032469"/>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a:solidFill>
                  <a:schemeClr val="bg1"/>
                </a:solidFill>
              </a:rPr>
              <a:t>What 3 things could be improved at the club? (Cont.)</a:t>
            </a:r>
          </a:p>
          <a:p>
            <a:pPr algn="ctr"/>
            <a:endParaRPr lang="en-US" i="1">
              <a:solidFill>
                <a:schemeClr val="bg1"/>
              </a:solidFill>
            </a:endParaRPr>
          </a:p>
          <a:p>
            <a:pPr algn="ctr"/>
            <a:r>
              <a:rPr lang="en-US" i="1">
                <a:solidFill>
                  <a:schemeClr val="bg1"/>
                </a:solidFill>
              </a:rPr>
              <a:t>All feedback received is being considered as part of the Club Development Plan</a:t>
            </a:r>
            <a:endParaRPr lang="en-US">
              <a:solidFill>
                <a:schemeClr val="bg1"/>
              </a:solidFill>
            </a:endParaRPr>
          </a:p>
        </p:txBody>
      </p:sp>
      <p:sp>
        <p:nvSpPr>
          <p:cNvPr id="18" name="Cloud Callout 6">
            <a:extLst>
              <a:ext uri="{FF2B5EF4-FFF2-40B4-BE49-F238E27FC236}">
                <a16:creationId xmlns:a16="http://schemas.microsoft.com/office/drawing/2014/main" id="{0A0B0CCF-EE95-4D8C-B84B-388E455A1938}"/>
              </a:ext>
            </a:extLst>
          </p:cNvPr>
          <p:cNvSpPr/>
          <p:nvPr/>
        </p:nvSpPr>
        <p:spPr>
          <a:xfrm>
            <a:off x="7379181" y="164678"/>
            <a:ext cx="2144683" cy="141316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Structured / Disciplined Training</a:t>
            </a:r>
          </a:p>
        </p:txBody>
      </p:sp>
      <p:sp>
        <p:nvSpPr>
          <p:cNvPr id="19" name="Cloud Callout 7">
            <a:extLst>
              <a:ext uri="{FF2B5EF4-FFF2-40B4-BE49-F238E27FC236}">
                <a16:creationId xmlns:a16="http://schemas.microsoft.com/office/drawing/2014/main" id="{CBCE98A5-AB9C-44B0-8A73-36C048D33518}"/>
              </a:ext>
            </a:extLst>
          </p:cNvPr>
          <p:cNvSpPr/>
          <p:nvPr/>
        </p:nvSpPr>
        <p:spPr>
          <a:xfrm>
            <a:off x="9868904" y="1950518"/>
            <a:ext cx="2144683" cy="1413164"/>
          </a:xfrm>
          <a:prstGeom prst="cloudCallout">
            <a:avLst>
              <a:gd name="adj1" fmla="val 872"/>
              <a:gd name="adj2" fmla="val 636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Better transport or / mini bus</a:t>
            </a:r>
          </a:p>
        </p:txBody>
      </p:sp>
      <p:sp>
        <p:nvSpPr>
          <p:cNvPr id="20" name="Cloud Callout 8">
            <a:extLst>
              <a:ext uri="{FF2B5EF4-FFF2-40B4-BE49-F238E27FC236}">
                <a16:creationId xmlns:a16="http://schemas.microsoft.com/office/drawing/2014/main" id="{0A5A2058-4CBF-4A4C-9257-51BB278CE6E4}"/>
              </a:ext>
            </a:extLst>
          </p:cNvPr>
          <p:cNvSpPr/>
          <p:nvPr/>
        </p:nvSpPr>
        <p:spPr>
          <a:xfrm>
            <a:off x="9868905" y="3868404"/>
            <a:ext cx="2144683" cy="141316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Christmas / end of season social</a:t>
            </a:r>
          </a:p>
        </p:txBody>
      </p:sp>
      <p:sp>
        <p:nvSpPr>
          <p:cNvPr id="21" name="Cloud Callout 9">
            <a:extLst>
              <a:ext uri="{FF2B5EF4-FFF2-40B4-BE49-F238E27FC236}">
                <a16:creationId xmlns:a16="http://schemas.microsoft.com/office/drawing/2014/main" id="{FC6E49EE-A56B-4EAE-A319-9BD4C65C7398}"/>
              </a:ext>
            </a:extLst>
          </p:cNvPr>
          <p:cNvSpPr/>
          <p:nvPr/>
        </p:nvSpPr>
        <p:spPr>
          <a:xfrm>
            <a:off x="3503709" y="5125206"/>
            <a:ext cx="2144683" cy="141316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Publicity / Sponsorship</a:t>
            </a:r>
          </a:p>
        </p:txBody>
      </p:sp>
      <p:sp>
        <p:nvSpPr>
          <p:cNvPr id="22" name="Cloud Callout 10">
            <a:extLst>
              <a:ext uri="{FF2B5EF4-FFF2-40B4-BE49-F238E27FC236}">
                <a16:creationId xmlns:a16="http://schemas.microsoft.com/office/drawing/2014/main" id="{132F0D9C-B5C0-4090-AE7D-E82D686FB186}"/>
              </a:ext>
            </a:extLst>
          </p:cNvPr>
          <p:cNvSpPr/>
          <p:nvPr/>
        </p:nvSpPr>
        <p:spPr>
          <a:xfrm>
            <a:off x="5677466" y="5358287"/>
            <a:ext cx="2685452" cy="1413164"/>
          </a:xfrm>
          <a:prstGeom prst="cloudCallout">
            <a:avLst>
              <a:gd name="adj1" fmla="val -678"/>
              <a:gd name="adj2" fmla="val -704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More communication </a:t>
            </a:r>
          </a:p>
          <a:p>
            <a:pPr algn="ctr"/>
            <a:r>
              <a:rPr lang="en-US"/>
              <a:t>Coach -&gt; players</a:t>
            </a:r>
          </a:p>
        </p:txBody>
      </p:sp>
      <p:sp>
        <p:nvSpPr>
          <p:cNvPr id="23" name="Cloud Callout 11">
            <a:extLst>
              <a:ext uri="{FF2B5EF4-FFF2-40B4-BE49-F238E27FC236}">
                <a16:creationId xmlns:a16="http://schemas.microsoft.com/office/drawing/2014/main" id="{911E648D-1D9F-46C2-924D-9D580BB5A7E0}"/>
              </a:ext>
            </a:extLst>
          </p:cNvPr>
          <p:cNvSpPr/>
          <p:nvPr/>
        </p:nvSpPr>
        <p:spPr>
          <a:xfrm>
            <a:off x="7576912" y="3670704"/>
            <a:ext cx="2144683" cy="1413164"/>
          </a:xfrm>
          <a:prstGeom prst="cloudCallout">
            <a:avLst>
              <a:gd name="adj1" fmla="val 48159"/>
              <a:gd name="adj2" fmla="val -398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Improved school recruitment</a:t>
            </a:r>
          </a:p>
        </p:txBody>
      </p:sp>
      <p:sp>
        <p:nvSpPr>
          <p:cNvPr id="24" name="Cloud Callout 12">
            <a:extLst>
              <a:ext uri="{FF2B5EF4-FFF2-40B4-BE49-F238E27FC236}">
                <a16:creationId xmlns:a16="http://schemas.microsoft.com/office/drawing/2014/main" id="{464BD990-4B7D-4B9F-BFFB-E0AB3B239C68}"/>
              </a:ext>
            </a:extLst>
          </p:cNvPr>
          <p:cNvSpPr/>
          <p:nvPr/>
        </p:nvSpPr>
        <p:spPr>
          <a:xfrm>
            <a:off x="3384169" y="2500872"/>
            <a:ext cx="2272627" cy="1413164"/>
          </a:xfrm>
          <a:prstGeom prst="cloudCallout">
            <a:avLst>
              <a:gd name="adj1" fmla="val 71415"/>
              <a:gd name="adj2" fmla="val 236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More coaches at competitions</a:t>
            </a:r>
          </a:p>
        </p:txBody>
      </p:sp>
      <p:sp>
        <p:nvSpPr>
          <p:cNvPr id="25" name="Cloud Callout 13">
            <a:extLst>
              <a:ext uri="{FF2B5EF4-FFF2-40B4-BE49-F238E27FC236}">
                <a16:creationId xmlns:a16="http://schemas.microsoft.com/office/drawing/2014/main" id="{FD58B8FA-E2A1-468E-BB74-137A511D3475}"/>
              </a:ext>
            </a:extLst>
          </p:cNvPr>
          <p:cNvSpPr/>
          <p:nvPr/>
        </p:nvSpPr>
        <p:spPr>
          <a:xfrm>
            <a:off x="5445647" y="1528156"/>
            <a:ext cx="2144683" cy="1413164"/>
          </a:xfrm>
          <a:prstGeom prst="cloudCallout">
            <a:avLst>
              <a:gd name="adj1" fmla="val 21027"/>
              <a:gd name="adj2" fmla="val -73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More cross team training – senior/Jnr</a:t>
            </a:r>
          </a:p>
        </p:txBody>
      </p:sp>
      <p:sp>
        <p:nvSpPr>
          <p:cNvPr id="26" name="Cloud Callout 14">
            <a:extLst>
              <a:ext uri="{FF2B5EF4-FFF2-40B4-BE49-F238E27FC236}">
                <a16:creationId xmlns:a16="http://schemas.microsoft.com/office/drawing/2014/main" id="{0777EBBD-4289-492B-A3E0-922DB19F2B86}"/>
              </a:ext>
            </a:extLst>
          </p:cNvPr>
          <p:cNvSpPr/>
          <p:nvPr/>
        </p:nvSpPr>
        <p:spPr>
          <a:xfrm>
            <a:off x="7630336" y="1774132"/>
            <a:ext cx="2144683" cy="141316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Players treated same</a:t>
            </a:r>
          </a:p>
        </p:txBody>
      </p:sp>
      <p:sp>
        <p:nvSpPr>
          <p:cNvPr id="27" name="Cloud Callout 15">
            <a:extLst>
              <a:ext uri="{FF2B5EF4-FFF2-40B4-BE49-F238E27FC236}">
                <a16:creationId xmlns:a16="http://schemas.microsoft.com/office/drawing/2014/main" id="{0EC48F1A-BDD5-4D7C-B855-A6EF0DF2FA21}"/>
              </a:ext>
            </a:extLst>
          </p:cNvPr>
          <p:cNvSpPr/>
          <p:nvPr/>
        </p:nvSpPr>
        <p:spPr>
          <a:xfrm>
            <a:off x="8480532" y="5331390"/>
            <a:ext cx="2144683" cy="1413164"/>
          </a:xfrm>
          <a:prstGeom prst="cloudCallout">
            <a:avLst>
              <a:gd name="adj1" fmla="val 75291"/>
              <a:gd name="adj2" fmla="val 107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More local league</a:t>
            </a:r>
          </a:p>
        </p:txBody>
      </p:sp>
      <p:sp>
        <p:nvSpPr>
          <p:cNvPr id="28" name="Cloud Callout 16">
            <a:extLst>
              <a:ext uri="{FF2B5EF4-FFF2-40B4-BE49-F238E27FC236}">
                <a16:creationId xmlns:a16="http://schemas.microsoft.com/office/drawing/2014/main" id="{8AD342F8-0CC5-42E2-8A5A-9F0294C8DB4D}"/>
              </a:ext>
            </a:extLst>
          </p:cNvPr>
          <p:cNvSpPr/>
          <p:nvPr/>
        </p:nvSpPr>
        <p:spPr>
          <a:xfrm>
            <a:off x="5124334" y="3598216"/>
            <a:ext cx="2272627" cy="1526990"/>
          </a:xfrm>
          <a:prstGeom prst="cloudCallout">
            <a:avLst>
              <a:gd name="adj1" fmla="val -74321"/>
              <a:gd name="adj2" fmla="val 189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Social events as a club – 1</a:t>
            </a:r>
            <a:r>
              <a:rPr lang="en-US" baseline="30000"/>
              <a:t>st</a:t>
            </a:r>
            <a:r>
              <a:rPr lang="en-US"/>
              <a:t> team seen as diff club</a:t>
            </a:r>
          </a:p>
        </p:txBody>
      </p:sp>
    </p:spTree>
    <p:extLst>
      <p:ext uri="{BB962C8B-B14F-4D97-AF65-F5344CB8AC3E}">
        <p14:creationId xmlns:p14="http://schemas.microsoft.com/office/powerpoint/2010/main" val="195423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60088-115E-4119-A09E-AFF0F87C9705}"/>
              </a:ext>
            </a:extLst>
          </p:cNvPr>
          <p:cNvSpPr>
            <a:spLocks noGrp="1"/>
          </p:cNvSpPr>
          <p:nvPr>
            <p:ph type="title"/>
          </p:nvPr>
        </p:nvSpPr>
        <p:spPr/>
        <p:txBody>
          <a:bodyPr/>
          <a:lstStyle/>
          <a:p>
            <a:r>
              <a:rPr lang="en-GB" b="1">
                <a:solidFill>
                  <a:srgbClr val="032469"/>
                </a:solidFill>
              </a:rPr>
              <a:t>Club Survey Report</a:t>
            </a:r>
          </a:p>
        </p:txBody>
      </p:sp>
      <p:sp>
        <p:nvSpPr>
          <p:cNvPr id="5" name="Rectangle 4">
            <a:extLst>
              <a:ext uri="{FF2B5EF4-FFF2-40B4-BE49-F238E27FC236}">
                <a16:creationId xmlns:a16="http://schemas.microsoft.com/office/drawing/2014/main" id="{56D5064E-C507-4551-9180-F4D1D0575CD6}"/>
              </a:ext>
            </a:extLst>
          </p:cNvPr>
          <p:cNvSpPr/>
          <p:nvPr/>
        </p:nvSpPr>
        <p:spPr>
          <a:xfrm>
            <a:off x="-22993" y="1465006"/>
            <a:ext cx="3312826" cy="5392994"/>
          </a:xfrm>
          <a:prstGeom prst="rect">
            <a:avLst/>
          </a:prstGeom>
          <a:solidFill>
            <a:srgbClr val="032469"/>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a:solidFill>
                  <a:schemeClr val="bg1"/>
                </a:solidFill>
              </a:rPr>
              <a:t>What 3 things could be improved at the club? (Cont.)</a:t>
            </a:r>
          </a:p>
          <a:p>
            <a:pPr algn="ctr"/>
            <a:endParaRPr lang="en-US" i="1">
              <a:solidFill>
                <a:schemeClr val="bg1"/>
              </a:solidFill>
            </a:endParaRPr>
          </a:p>
          <a:p>
            <a:pPr algn="ctr"/>
            <a:r>
              <a:rPr lang="en-US" i="1">
                <a:solidFill>
                  <a:schemeClr val="bg1"/>
                </a:solidFill>
              </a:rPr>
              <a:t>All feedback received is being considered as part of the Club Development Plan</a:t>
            </a:r>
            <a:endParaRPr lang="en-US">
              <a:solidFill>
                <a:schemeClr val="bg1"/>
              </a:solidFill>
            </a:endParaRPr>
          </a:p>
        </p:txBody>
      </p:sp>
      <p:sp>
        <p:nvSpPr>
          <p:cNvPr id="16" name="Cloud Callout 6">
            <a:extLst>
              <a:ext uri="{FF2B5EF4-FFF2-40B4-BE49-F238E27FC236}">
                <a16:creationId xmlns:a16="http://schemas.microsoft.com/office/drawing/2014/main" id="{978DC721-DB48-4BE3-88DD-9434E4DF6AC1}"/>
              </a:ext>
            </a:extLst>
          </p:cNvPr>
          <p:cNvSpPr/>
          <p:nvPr/>
        </p:nvSpPr>
        <p:spPr>
          <a:xfrm>
            <a:off x="5446995" y="551104"/>
            <a:ext cx="2144683" cy="141316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Paid Senior team coaches</a:t>
            </a:r>
          </a:p>
        </p:txBody>
      </p:sp>
      <p:sp>
        <p:nvSpPr>
          <p:cNvPr id="17" name="Cloud Callout 7">
            <a:extLst>
              <a:ext uri="{FF2B5EF4-FFF2-40B4-BE49-F238E27FC236}">
                <a16:creationId xmlns:a16="http://schemas.microsoft.com/office/drawing/2014/main" id="{D6BA4839-7090-4C6A-85C4-3CA623B64A7F}"/>
              </a:ext>
            </a:extLst>
          </p:cNvPr>
          <p:cNvSpPr/>
          <p:nvPr/>
        </p:nvSpPr>
        <p:spPr>
          <a:xfrm>
            <a:off x="9525294" y="1778289"/>
            <a:ext cx="2564928" cy="1413164"/>
          </a:xfrm>
          <a:prstGeom prst="cloudCallout">
            <a:avLst>
              <a:gd name="adj1" fmla="val 872"/>
              <a:gd name="adj2" fmla="val 636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Commitment of Junior Players</a:t>
            </a:r>
          </a:p>
        </p:txBody>
      </p:sp>
      <p:sp>
        <p:nvSpPr>
          <p:cNvPr id="18" name="Cloud Callout 8">
            <a:extLst>
              <a:ext uri="{FF2B5EF4-FFF2-40B4-BE49-F238E27FC236}">
                <a16:creationId xmlns:a16="http://schemas.microsoft.com/office/drawing/2014/main" id="{FF3845C9-BA23-45D4-9AD3-838D23CF3163}"/>
              </a:ext>
            </a:extLst>
          </p:cNvPr>
          <p:cNvSpPr/>
          <p:nvPr/>
        </p:nvSpPr>
        <p:spPr>
          <a:xfrm>
            <a:off x="9945539" y="3787856"/>
            <a:ext cx="2144683" cy="141316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Conflict resolution process</a:t>
            </a:r>
          </a:p>
        </p:txBody>
      </p:sp>
      <p:sp>
        <p:nvSpPr>
          <p:cNvPr id="19" name="Cloud Callout 9">
            <a:extLst>
              <a:ext uri="{FF2B5EF4-FFF2-40B4-BE49-F238E27FC236}">
                <a16:creationId xmlns:a16="http://schemas.microsoft.com/office/drawing/2014/main" id="{067F3E99-4181-481F-88CE-D6BE7AB0E4EA}"/>
              </a:ext>
            </a:extLst>
          </p:cNvPr>
          <p:cNvSpPr/>
          <p:nvPr/>
        </p:nvSpPr>
        <p:spPr>
          <a:xfrm>
            <a:off x="3289833" y="5125206"/>
            <a:ext cx="2536818" cy="141316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Increased communication</a:t>
            </a:r>
          </a:p>
        </p:txBody>
      </p:sp>
      <p:sp>
        <p:nvSpPr>
          <p:cNvPr id="20" name="Cloud Callout 10">
            <a:extLst>
              <a:ext uri="{FF2B5EF4-FFF2-40B4-BE49-F238E27FC236}">
                <a16:creationId xmlns:a16="http://schemas.microsoft.com/office/drawing/2014/main" id="{BBB20FFB-323F-4668-8C54-05299D60C56B}"/>
              </a:ext>
            </a:extLst>
          </p:cNvPr>
          <p:cNvSpPr/>
          <p:nvPr/>
        </p:nvSpPr>
        <p:spPr>
          <a:xfrm>
            <a:off x="6519337" y="5444836"/>
            <a:ext cx="2685452" cy="1413164"/>
          </a:xfrm>
          <a:prstGeom prst="cloudCallout">
            <a:avLst>
              <a:gd name="adj1" fmla="val -678"/>
              <a:gd name="adj2" fmla="val -704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More training sessions</a:t>
            </a:r>
          </a:p>
        </p:txBody>
      </p:sp>
      <p:sp>
        <p:nvSpPr>
          <p:cNvPr id="21" name="Cloud Callout 11">
            <a:extLst>
              <a:ext uri="{FF2B5EF4-FFF2-40B4-BE49-F238E27FC236}">
                <a16:creationId xmlns:a16="http://schemas.microsoft.com/office/drawing/2014/main" id="{DEAC8720-4B82-41CA-A80A-41E539A23E1A}"/>
              </a:ext>
            </a:extLst>
          </p:cNvPr>
          <p:cNvSpPr/>
          <p:nvPr/>
        </p:nvSpPr>
        <p:spPr>
          <a:xfrm>
            <a:off x="8132447" y="3081274"/>
            <a:ext cx="2144683" cy="1413164"/>
          </a:xfrm>
          <a:prstGeom prst="cloudCallout">
            <a:avLst>
              <a:gd name="adj1" fmla="val 48159"/>
              <a:gd name="adj2" fmla="val -398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One training venue</a:t>
            </a:r>
          </a:p>
        </p:txBody>
      </p:sp>
      <p:sp>
        <p:nvSpPr>
          <p:cNvPr id="22" name="Cloud Callout 12">
            <a:extLst>
              <a:ext uri="{FF2B5EF4-FFF2-40B4-BE49-F238E27FC236}">
                <a16:creationId xmlns:a16="http://schemas.microsoft.com/office/drawing/2014/main" id="{0DCD5234-2BE8-47F1-B391-11E22E91D6FE}"/>
              </a:ext>
            </a:extLst>
          </p:cNvPr>
          <p:cNvSpPr/>
          <p:nvPr/>
        </p:nvSpPr>
        <p:spPr>
          <a:xfrm>
            <a:off x="3420606" y="2861180"/>
            <a:ext cx="2272627" cy="1413164"/>
          </a:xfrm>
          <a:prstGeom prst="cloudCallout">
            <a:avLst>
              <a:gd name="adj1" fmla="val 71415"/>
              <a:gd name="adj2" fmla="val 236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 fixture support system (scorers </a:t>
            </a:r>
            <a:r>
              <a:rPr lang="en-US" err="1"/>
              <a:t>etc</a:t>
            </a:r>
            <a:r>
              <a:rPr lang="en-US"/>
              <a:t>)</a:t>
            </a:r>
          </a:p>
        </p:txBody>
      </p:sp>
      <p:sp>
        <p:nvSpPr>
          <p:cNvPr id="23" name="Cloud Callout 13">
            <a:extLst>
              <a:ext uri="{FF2B5EF4-FFF2-40B4-BE49-F238E27FC236}">
                <a16:creationId xmlns:a16="http://schemas.microsoft.com/office/drawing/2014/main" id="{64470F86-A338-4293-A7DC-041A396CC652}"/>
              </a:ext>
            </a:extLst>
          </p:cNvPr>
          <p:cNvSpPr/>
          <p:nvPr/>
        </p:nvSpPr>
        <p:spPr>
          <a:xfrm>
            <a:off x="5800458" y="2286244"/>
            <a:ext cx="2144683" cy="1413164"/>
          </a:xfrm>
          <a:prstGeom prst="cloudCallout">
            <a:avLst>
              <a:gd name="adj1" fmla="val 21027"/>
              <a:gd name="adj2" fmla="val -73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Skills Training</a:t>
            </a:r>
          </a:p>
        </p:txBody>
      </p:sp>
      <p:sp>
        <p:nvSpPr>
          <p:cNvPr id="24" name="Cloud Callout 14">
            <a:extLst>
              <a:ext uri="{FF2B5EF4-FFF2-40B4-BE49-F238E27FC236}">
                <a16:creationId xmlns:a16="http://schemas.microsoft.com/office/drawing/2014/main" id="{DDF722D0-AAD8-4C35-A7A8-F671668F2EE1}"/>
              </a:ext>
            </a:extLst>
          </p:cNvPr>
          <p:cNvSpPr/>
          <p:nvPr/>
        </p:nvSpPr>
        <p:spPr>
          <a:xfrm>
            <a:off x="7829827" y="658185"/>
            <a:ext cx="2144683" cy="141316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Earlier start to training – season prep</a:t>
            </a:r>
          </a:p>
        </p:txBody>
      </p:sp>
      <p:sp>
        <p:nvSpPr>
          <p:cNvPr id="25" name="Cloud Callout 15">
            <a:extLst>
              <a:ext uri="{FF2B5EF4-FFF2-40B4-BE49-F238E27FC236}">
                <a16:creationId xmlns:a16="http://schemas.microsoft.com/office/drawing/2014/main" id="{2F01090F-3450-4EA6-975D-75458B3E0EF1}"/>
              </a:ext>
            </a:extLst>
          </p:cNvPr>
          <p:cNvSpPr/>
          <p:nvPr/>
        </p:nvSpPr>
        <p:spPr>
          <a:xfrm>
            <a:off x="9414597" y="5444836"/>
            <a:ext cx="2144683" cy="1413164"/>
          </a:xfrm>
          <a:prstGeom prst="cloudCallout">
            <a:avLst>
              <a:gd name="adj1" fmla="val 75291"/>
              <a:gd name="adj2" fmla="val 107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Discipline process</a:t>
            </a:r>
          </a:p>
        </p:txBody>
      </p:sp>
      <p:sp>
        <p:nvSpPr>
          <p:cNvPr id="26" name="Cloud Callout 16">
            <a:extLst>
              <a:ext uri="{FF2B5EF4-FFF2-40B4-BE49-F238E27FC236}">
                <a16:creationId xmlns:a16="http://schemas.microsoft.com/office/drawing/2014/main" id="{EACA403F-1305-452D-A7E5-EBD7E1418CBF}"/>
              </a:ext>
            </a:extLst>
          </p:cNvPr>
          <p:cNvSpPr/>
          <p:nvPr/>
        </p:nvSpPr>
        <p:spPr>
          <a:xfrm>
            <a:off x="5883878" y="3865174"/>
            <a:ext cx="2272627" cy="1526990"/>
          </a:xfrm>
          <a:prstGeom prst="cloudCallout">
            <a:avLst>
              <a:gd name="adj1" fmla="val -74321"/>
              <a:gd name="adj2" fmla="val 189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Improved website</a:t>
            </a:r>
          </a:p>
        </p:txBody>
      </p:sp>
    </p:spTree>
    <p:extLst>
      <p:ext uri="{BB962C8B-B14F-4D97-AF65-F5344CB8AC3E}">
        <p14:creationId xmlns:p14="http://schemas.microsoft.com/office/powerpoint/2010/main" val="2957392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60088-115E-4119-A09E-AFF0F87C9705}"/>
              </a:ext>
            </a:extLst>
          </p:cNvPr>
          <p:cNvSpPr>
            <a:spLocks noGrp="1"/>
          </p:cNvSpPr>
          <p:nvPr>
            <p:ph type="title"/>
          </p:nvPr>
        </p:nvSpPr>
        <p:spPr/>
        <p:txBody>
          <a:bodyPr/>
          <a:lstStyle/>
          <a:p>
            <a:r>
              <a:rPr lang="en-GB" b="1">
                <a:solidFill>
                  <a:srgbClr val="032469"/>
                </a:solidFill>
              </a:rPr>
              <a:t>Club Rebrand</a:t>
            </a:r>
          </a:p>
        </p:txBody>
      </p:sp>
      <p:sp>
        <p:nvSpPr>
          <p:cNvPr id="6" name="Content Placeholder 2">
            <a:extLst>
              <a:ext uri="{FF2B5EF4-FFF2-40B4-BE49-F238E27FC236}">
                <a16:creationId xmlns:a16="http://schemas.microsoft.com/office/drawing/2014/main" id="{27FE2508-698B-400C-B997-F0A562D9F180}"/>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lgn="ctr">
              <a:buFont typeface="Arial" panose="020B0604020202020204" pitchFamily="34" charset="0"/>
              <a:buNone/>
            </a:pPr>
            <a:r>
              <a:rPr lang="en-GB" sz="4000" dirty="0">
                <a:solidFill>
                  <a:srgbClr val="032469"/>
                </a:solidFill>
              </a:rPr>
              <a:t>Dan Hunter</a:t>
            </a:r>
          </a:p>
        </p:txBody>
      </p:sp>
    </p:spTree>
    <p:extLst>
      <p:ext uri="{BB962C8B-B14F-4D97-AF65-F5344CB8AC3E}">
        <p14:creationId xmlns:p14="http://schemas.microsoft.com/office/powerpoint/2010/main" val="2089173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60088-115E-4119-A09E-AFF0F87C9705}"/>
              </a:ext>
            </a:extLst>
          </p:cNvPr>
          <p:cNvSpPr>
            <a:spLocks noGrp="1"/>
          </p:cNvSpPr>
          <p:nvPr>
            <p:ph type="title"/>
          </p:nvPr>
        </p:nvSpPr>
        <p:spPr/>
        <p:txBody>
          <a:bodyPr/>
          <a:lstStyle/>
          <a:p>
            <a:r>
              <a:rPr lang="en-GB" b="1">
                <a:solidFill>
                  <a:srgbClr val="032469"/>
                </a:solidFill>
              </a:rPr>
              <a:t>Club Rebrand</a:t>
            </a:r>
          </a:p>
        </p:txBody>
      </p:sp>
      <p:sp>
        <p:nvSpPr>
          <p:cNvPr id="6" name="Content Placeholder 2">
            <a:extLst>
              <a:ext uri="{FF2B5EF4-FFF2-40B4-BE49-F238E27FC236}">
                <a16:creationId xmlns:a16="http://schemas.microsoft.com/office/drawing/2014/main" id="{27FE2508-698B-400C-B997-F0A562D9F180}"/>
              </a:ext>
            </a:extLst>
          </p:cNvPr>
          <p:cNvSpPr txBox="1">
            <a:spLocks/>
          </p:cNvSpPr>
          <p:nvPr/>
        </p:nvSpPr>
        <p:spPr>
          <a:xfrm>
            <a:off x="990600" y="1978025"/>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4000" dirty="0">
                <a:solidFill>
                  <a:srgbClr val="032469"/>
                </a:solidFill>
              </a:rPr>
              <a:t>Big thank you!</a:t>
            </a:r>
          </a:p>
          <a:p>
            <a:pPr marL="0" indent="0" algn="ctr">
              <a:buFont typeface="Arial" panose="020B0604020202020204" pitchFamily="34" charset="0"/>
              <a:buNone/>
            </a:pPr>
            <a:endParaRPr lang="en-GB" sz="4000" dirty="0">
              <a:solidFill>
                <a:srgbClr val="032469"/>
              </a:solidFill>
            </a:endParaRPr>
          </a:p>
          <a:p>
            <a:pPr marL="0" indent="0" algn="ctr">
              <a:buFont typeface="Arial" panose="020B0604020202020204" pitchFamily="34" charset="0"/>
              <a:buNone/>
            </a:pPr>
            <a:r>
              <a:rPr lang="en-GB" sz="4000" dirty="0">
                <a:solidFill>
                  <a:srgbClr val="032469"/>
                </a:solidFill>
              </a:rPr>
              <a:t>Matt Hunter, Amy </a:t>
            </a:r>
            <a:r>
              <a:rPr lang="en-GB" sz="4000" dirty="0" err="1">
                <a:solidFill>
                  <a:srgbClr val="032469"/>
                </a:solidFill>
              </a:rPr>
              <a:t>Weemes</a:t>
            </a:r>
            <a:r>
              <a:rPr lang="en-GB" sz="4000" dirty="0">
                <a:solidFill>
                  <a:srgbClr val="032469"/>
                </a:solidFill>
              </a:rPr>
              <a:t>, </a:t>
            </a:r>
          </a:p>
          <a:p>
            <a:pPr marL="0" indent="0" algn="ctr">
              <a:buFont typeface="Arial" panose="020B0604020202020204" pitchFamily="34" charset="0"/>
              <a:buNone/>
            </a:pPr>
            <a:r>
              <a:rPr lang="en-GB" sz="4000" dirty="0">
                <a:solidFill>
                  <a:srgbClr val="032469"/>
                </a:solidFill>
              </a:rPr>
              <a:t>Louise Martin, Natasha Chedgy, Karen Atkins, Chloe Lambert, Holly Angell, Jared Furbank</a:t>
            </a:r>
          </a:p>
          <a:p>
            <a:pPr marL="0" indent="0" algn="ctr">
              <a:buFont typeface="Arial" panose="020B0604020202020204" pitchFamily="34" charset="0"/>
              <a:buNone/>
            </a:pPr>
            <a:endParaRPr lang="en-GB" sz="4000" dirty="0">
              <a:solidFill>
                <a:srgbClr val="032469"/>
              </a:solidFill>
            </a:endParaRPr>
          </a:p>
          <a:p>
            <a:pPr marL="0" indent="0" algn="ctr">
              <a:buFont typeface="Arial" panose="020B0604020202020204" pitchFamily="34" charset="0"/>
              <a:buNone/>
            </a:pPr>
            <a:r>
              <a:rPr lang="en-GB" sz="4000" dirty="0">
                <a:solidFill>
                  <a:srgbClr val="032469"/>
                </a:solidFill>
              </a:rPr>
              <a:t>And the club board!</a:t>
            </a:r>
          </a:p>
        </p:txBody>
      </p:sp>
    </p:spTree>
    <p:extLst>
      <p:ext uri="{BB962C8B-B14F-4D97-AF65-F5344CB8AC3E}">
        <p14:creationId xmlns:p14="http://schemas.microsoft.com/office/powerpoint/2010/main" val="3828946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A9C795-D0CB-496F-BFDE-DF70BF61A4C6}"/>
              </a:ext>
            </a:extLst>
          </p:cNvPr>
          <p:cNvSpPr>
            <a:spLocks noGrp="1"/>
          </p:cNvSpPr>
          <p:nvPr>
            <p:ph type="title"/>
          </p:nvPr>
        </p:nvSpPr>
        <p:spPr>
          <a:xfrm>
            <a:off x="838200" y="417825"/>
            <a:ext cx="10515600" cy="1325563"/>
          </a:xfrm>
        </p:spPr>
        <p:txBody>
          <a:bodyPr/>
          <a:lstStyle/>
          <a:p>
            <a:r>
              <a:rPr lang="en-GB" b="1">
                <a:solidFill>
                  <a:srgbClr val="032469"/>
                </a:solidFill>
              </a:rPr>
              <a:t>Club Rebrand – Why Dragons?</a:t>
            </a:r>
            <a:endParaRPr lang="en-GB"/>
          </a:p>
        </p:txBody>
      </p:sp>
      <p:sp>
        <p:nvSpPr>
          <p:cNvPr id="7" name="TextBox 6">
            <a:extLst>
              <a:ext uri="{FF2B5EF4-FFF2-40B4-BE49-F238E27FC236}">
                <a16:creationId xmlns:a16="http://schemas.microsoft.com/office/drawing/2014/main" id="{EAE7F64A-CF5C-4291-8E0A-06212AA9DF16}"/>
              </a:ext>
            </a:extLst>
          </p:cNvPr>
          <p:cNvSpPr txBox="1"/>
          <p:nvPr/>
        </p:nvSpPr>
        <p:spPr>
          <a:xfrm>
            <a:off x="88491" y="6440175"/>
            <a:ext cx="6096000" cy="369332"/>
          </a:xfrm>
          <a:prstGeom prst="rect">
            <a:avLst/>
          </a:prstGeom>
          <a:noFill/>
        </p:spPr>
        <p:txBody>
          <a:bodyPr wrap="square">
            <a:spAutoFit/>
          </a:bodyPr>
          <a:lstStyle/>
          <a:p>
            <a:r>
              <a:rPr lang="en-GB" dirty="0">
                <a:hlinkClick r:id="rId3"/>
              </a:rPr>
              <a:t>https://en.wikipedia.org/wiki/Wessex</a:t>
            </a:r>
            <a:r>
              <a:rPr lang="en-GB" dirty="0"/>
              <a:t> </a:t>
            </a:r>
          </a:p>
        </p:txBody>
      </p:sp>
      <p:pic>
        <p:nvPicPr>
          <p:cNvPr id="2050" name="Picture 2" descr="Wyvern of Wessex">
            <a:extLst>
              <a:ext uri="{FF2B5EF4-FFF2-40B4-BE49-F238E27FC236}">
                <a16:creationId xmlns:a16="http://schemas.microsoft.com/office/drawing/2014/main" id="{3CC7A481-A52E-464A-A828-37C4111994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1" y="1625401"/>
            <a:ext cx="6095999" cy="4156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245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A9C795-D0CB-496F-BFDE-DF70BF61A4C6}"/>
              </a:ext>
            </a:extLst>
          </p:cNvPr>
          <p:cNvSpPr>
            <a:spLocks noGrp="1"/>
          </p:cNvSpPr>
          <p:nvPr>
            <p:ph type="title"/>
          </p:nvPr>
        </p:nvSpPr>
        <p:spPr>
          <a:xfrm>
            <a:off x="838200" y="417825"/>
            <a:ext cx="10515600" cy="1325563"/>
          </a:xfrm>
        </p:spPr>
        <p:txBody>
          <a:bodyPr/>
          <a:lstStyle/>
          <a:p>
            <a:r>
              <a:rPr lang="en-GB" b="1">
                <a:solidFill>
                  <a:srgbClr val="032469"/>
                </a:solidFill>
              </a:rPr>
              <a:t>Club Rebrand – New Logo</a:t>
            </a:r>
            <a:endParaRPr lang="en-GB"/>
          </a:p>
        </p:txBody>
      </p:sp>
      <p:grpSp>
        <p:nvGrpSpPr>
          <p:cNvPr id="13" name="Group 12">
            <a:extLst>
              <a:ext uri="{FF2B5EF4-FFF2-40B4-BE49-F238E27FC236}">
                <a16:creationId xmlns:a16="http://schemas.microsoft.com/office/drawing/2014/main" id="{138FDBEF-9A01-418D-BB3F-58018BEFB518}"/>
              </a:ext>
            </a:extLst>
          </p:cNvPr>
          <p:cNvGrpSpPr/>
          <p:nvPr/>
        </p:nvGrpSpPr>
        <p:grpSpPr>
          <a:xfrm>
            <a:off x="1738801" y="1441963"/>
            <a:ext cx="8714399" cy="5112000"/>
            <a:chOff x="2252801" y="1318138"/>
            <a:chExt cx="8714399" cy="5112000"/>
          </a:xfrm>
        </p:grpSpPr>
        <p:pic>
          <p:nvPicPr>
            <p:cNvPr id="12" name="Picture 11" descr="A close up of a sign&#10;&#10;Description automatically generated">
              <a:extLst>
                <a:ext uri="{FF2B5EF4-FFF2-40B4-BE49-F238E27FC236}">
                  <a16:creationId xmlns:a16="http://schemas.microsoft.com/office/drawing/2014/main" id="{2435D3D2-1692-4D73-9256-1C05AB567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801" y="1325563"/>
              <a:ext cx="4266224" cy="5040000"/>
            </a:xfrm>
            <a:prstGeom prst="rect">
              <a:avLst/>
            </a:prstGeom>
          </p:spPr>
        </p:pic>
        <p:pic>
          <p:nvPicPr>
            <p:cNvPr id="10" name="Picture 9" descr="A close up of a sign&#10;&#10;Description automatically generated">
              <a:extLst>
                <a:ext uri="{FF2B5EF4-FFF2-40B4-BE49-F238E27FC236}">
                  <a16:creationId xmlns:a16="http://schemas.microsoft.com/office/drawing/2014/main" id="{E2609D5F-210F-4624-99A6-B0155A168A1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216" b="96992" l="4167" r="96324">
                          <a14:foregroundMark x1="4534" y1="3527" x2="54779" y2="8091"/>
                          <a14:foregroundMark x1="54779" y1="8091" x2="67402" y2="7988"/>
                          <a14:foregroundMark x1="67402" y1="7988" x2="78431" y2="8299"/>
                          <a14:foregroundMark x1="78431" y1="8299" x2="85049" y2="20021"/>
                          <a14:foregroundMark x1="85049" y1="20021" x2="92402" y2="13174"/>
                          <a14:foregroundMark x1="92402" y1="13174" x2="96446" y2="22199"/>
                          <a14:foregroundMark x1="96446" y1="22199" x2="85784" y2="74378"/>
                          <a14:foregroundMark x1="85784" y1="74378" x2="80147" y2="83817"/>
                          <a14:foregroundMark x1="80147" y1="83817" x2="66789" y2="87863"/>
                          <a14:foregroundMark x1="66789" y1="87863" x2="52819" y2="87241"/>
                          <a14:foregroundMark x1="52819" y1="87241" x2="39338" y2="82988"/>
                          <a14:foregroundMark x1="39338" y1="82988" x2="32966" y2="75104"/>
                          <a14:foregroundMark x1="32966" y1="75104" x2="22917" y2="49378"/>
                          <a14:foregroundMark x1="22917" y1="49378" x2="28922" y2="34129"/>
                          <a14:foregroundMark x1="28922" y1="34129" x2="47794" y2="30498"/>
                          <a14:foregroundMark x1="47794" y1="30498" x2="56985" y2="42635"/>
                          <a14:foregroundMark x1="56985" y1="42635" x2="57598" y2="45643"/>
                          <a14:foregroundMark x1="59069" y1="29357" x2="59069" y2="29357"/>
                          <a14:foregroundMark x1="43750" y1="26245" x2="69608" y2="34440"/>
                          <a14:foregroundMark x1="69608" y1="34440" x2="77819" y2="45228"/>
                          <a14:foregroundMark x1="77819" y1="45228" x2="79657" y2="55498"/>
                          <a14:foregroundMark x1="79657" y1="55498" x2="74755" y2="65145"/>
                          <a14:foregroundMark x1="74755" y1="65145" x2="64828" y2="70643"/>
                          <a14:foregroundMark x1="64828" y1="70643" x2="47426" y2="71266"/>
                          <a14:foregroundMark x1="33824" y1="60477" x2="40074" y2="47303"/>
                          <a14:foregroundMark x1="40074" y1="47303" x2="55637" y2="42427"/>
                          <a14:foregroundMark x1="55637" y1="42427" x2="69363" y2="42946"/>
                          <a14:foregroundMark x1="69363" y1="42946" x2="69485" y2="43154"/>
                          <a14:foregroundMark x1="13235" y1="15975" x2="13235" y2="57988"/>
                          <a14:foregroundMark x1="13235" y1="57988" x2="28676" y2="77593"/>
                          <a14:foregroundMark x1="28676" y1="77593" x2="52819" y2="83921"/>
                          <a14:foregroundMark x1="52819" y1="83921" x2="67279" y2="82054"/>
                          <a14:foregroundMark x1="67279" y1="82054" x2="76103" y2="76660"/>
                          <a14:foregroundMark x1="76103" y1="76660" x2="87745" y2="51763"/>
                          <a14:foregroundMark x1="87745" y1="51763" x2="87623" y2="32158"/>
                          <a14:foregroundMark x1="87623" y1="32158" x2="81250" y2="22614"/>
                          <a14:foregroundMark x1="81250" y1="22614" x2="65931" y2="17116"/>
                          <a14:foregroundMark x1="65931" y1="17116" x2="46814" y2="15871"/>
                          <a14:foregroundMark x1="46814" y1="15871" x2="37990" y2="24066"/>
                          <a14:foregroundMark x1="37990" y1="24066" x2="37623" y2="14315"/>
                          <a14:foregroundMark x1="37623" y1="14315" x2="25000" y2="13900"/>
                          <a14:foregroundMark x1="25000" y1="13900" x2="9926" y2="8714"/>
                          <a14:foregroundMark x1="9926" y1="8714" x2="4902" y2="19295"/>
                          <a14:foregroundMark x1="4902" y1="19295" x2="8946" y2="73340"/>
                          <a14:foregroundMark x1="21446" y1="40768" x2="21691" y2="28527"/>
                          <a14:foregroundMark x1="21691" y1="28527" x2="27206" y2="19087"/>
                          <a14:foregroundMark x1="27206" y1="19087" x2="41176" y2="14212"/>
                          <a14:foregroundMark x1="41176" y1="14212" x2="29779" y2="24896"/>
                          <a14:foregroundMark x1="29779" y1="24896" x2="18137" y2="23963"/>
                          <a14:foregroundMark x1="18137" y1="23963" x2="29167" y2="23548"/>
                          <a14:foregroundMark x1="29167" y1="23548" x2="29167" y2="23548"/>
                          <a14:foregroundMark x1="42157" y1="19502" x2="59191" y2="18465"/>
                          <a14:foregroundMark x1="59191" y1="18465" x2="71446" y2="19502"/>
                          <a14:foregroundMark x1="71446" y1="19502" x2="74020" y2="22614"/>
                          <a14:foregroundMark x1="70343" y1="24585" x2="45588" y2="20332"/>
                          <a14:foregroundMark x1="45588" y1="20332" x2="34191" y2="21680"/>
                          <a14:foregroundMark x1="13235" y1="8817" x2="67157" y2="5913"/>
                          <a14:foregroundMark x1="67157" y1="5913" x2="78186" y2="6120"/>
                          <a14:foregroundMark x1="78186" y1="6120" x2="88480" y2="8921"/>
                          <a14:foregroundMark x1="88480" y1="8921" x2="88971" y2="10270"/>
                          <a14:foregroundMark x1="54534" y1="59025" x2="40686" y2="67116"/>
                          <a14:foregroundMark x1="40686" y1="67116" x2="50490" y2="74066"/>
                          <a14:foregroundMark x1="50490" y1="74066" x2="62132" y2="72095"/>
                          <a14:foregroundMark x1="62132" y1="72095" x2="61887" y2="57469"/>
                          <a14:foregroundMark x1="61887" y1="57469" x2="52083" y2="51763"/>
                          <a14:foregroundMark x1="52083" y1="51763" x2="44730" y2="63589"/>
                          <a14:foregroundMark x1="44730" y1="63589" x2="43627" y2="75104"/>
                          <a14:foregroundMark x1="43627" y1="75104" x2="56495" y2="83921"/>
                          <a14:foregroundMark x1="56495" y1="83921" x2="64338" y2="76763"/>
                          <a14:foregroundMark x1="64338" y1="76763" x2="64583" y2="67324"/>
                          <a14:foregroundMark x1="64583" y1="67324" x2="55760" y2="61307"/>
                          <a14:foregroundMark x1="55760" y1="61307" x2="53431" y2="61929"/>
                          <a14:foregroundMark x1="45466" y1="33610" x2="32108" y2="37759"/>
                          <a14:foregroundMark x1="32108" y1="37759" x2="22794" y2="43983"/>
                          <a14:foregroundMark x1="22794" y1="43983" x2="34681" y2="40456"/>
                          <a14:foregroundMark x1="34681" y1="40456" x2="29902" y2="45539"/>
                          <a14:foregroundMark x1="6985" y1="49896" x2="5760" y2="59544"/>
                          <a14:foregroundMark x1="5760" y1="59544" x2="7966" y2="69606"/>
                          <a14:foregroundMark x1="7966" y1="69606" x2="22549" y2="85581"/>
                          <a14:foregroundMark x1="22549" y1="85581" x2="42157" y2="94398"/>
                          <a14:foregroundMark x1="42157" y1="94398" x2="53922" y2="96680"/>
                          <a14:foregroundMark x1="53922" y1="96680" x2="64828" y2="95436"/>
                          <a14:foregroundMark x1="64828" y1="95436" x2="75245" y2="90353"/>
                          <a14:foregroundMark x1="75245" y1="90353" x2="90931" y2="75519"/>
                          <a14:foregroundMark x1="90931" y1="75519" x2="95221" y2="56846"/>
                          <a14:foregroundMark x1="95221" y1="56846" x2="95343" y2="35477"/>
                          <a14:foregroundMark x1="95343" y1="35477" x2="87255" y2="75726"/>
                          <a14:foregroundMark x1="87255" y1="75726" x2="81127" y2="84647"/>
                          <a14:foregroundMark x1="81127" y1="84647" x2="71814" y2="90975"/>
                          <a14:foregroundMark x1="71814" y1="90975" x2="60907" y2="93983"/>
                          <a14:foregroundMark x1="60907" y1="93983" x2="38358" y2="93257"/>
                          <a14:foregroundMark x1="38358" y1="93257" x2="38358" y2="93257"/>
                          <a14:foregroundMark x1="8456" y1="76037" x2="25613" y2="89938"/>
                          <a14:foregroundMark x1="25613" y1="89938" x2="36029" y2="94813"/>
                          <a14:foregroundMark x1="36029" y1="94813" x2="47304" y2="96992"/>
                          <a14:foregroundMark x1="47304" y1="96992" x2="57108" y2="96058"/>
                          <a14:foregroundMark x1="6495" y1="4046" x2="42169" y2="2058"/>
                          <a14:foregroundMark x1="46410" y1="1959" x2="68750" y2="4461"/>
                          <a14:foregroundMark x1="68750" y1="4461" x2="79534" y2="3838"/>
                          <a14:foregroundMark x1="79534" y1="3838" x2="90931" y2="4149"/>
                          <a14:foregroundMark x1="90931" y1="4149" x2="94608" y2="13174"/>
                          <a14:foregroundMark x1="94608" y1="13174" x2="87623" y2="5187"/>
                          <a14:foregroundMark x1="87623" y1="5187" x2="4167" y2="6950"/>
                          <a14:foregroundMark x1="4167" y1="6950" x2="3431" y2="16286"/>
                          <a14:foregroundMark x1="3431" y1="16286" x2="5882" y2="6846"/>
                          <a14:foregroundMark x1="5882" y1="6846" x2="4289" y2="11929"/>
                          <a14:foregroundMark x1="5392" y1="3527" x2="17279" y2="3734"/>
                          <a14:foregroundMark x1="17279" y1="3734" x2="29289" y2="3008"/>
                          <a14:foregroundMark x1="29289" y1="3008" x2="40809" y2="4253"/>
                          <a14:foregroundMark x1="40809" y1="4253" x2="74755" y2="2801"/>
                          <a14:foregroundMark x1="74755" y1="2801" x2="86152" y2="3216"/>
                          <a14:foregroundMark x1="86152" y1="3216" x2="94118" y2="10166"/>
                          <a14:foregroundMark x1="94118" y1="10166" x2="94853" y2="11618"/>
                          <a14:backgroundMark x1="6127" y1="86515" x2="6127" y2="86515"/>
                          <a14:backgroundMark x1="12377" y1="88485" x2="4289" y2="76660"/>
                          <a14:backgroundMark x1="43015" y1="934" x2="47181" y2="934"/>
                        </a14:backgroundRemoval>
                      </a14:imgEffect>
                    </a14:imgLayer>
                  </a14:imgProps>
                </a:ext>
                <a:ext uri="{28A0092B-C50C-407E-A947-70E740481C1C}">
                  <a14:useLocalDpi xmlns:a14="http://schemas.microsoft.com/office/drawing/2010/main" val="0"/>
                </a:ext>
              </a:extLst>
            </a:blip>
            <a:srcRect t="458"/>
            <a:stretch/>
          </p:blipFill>
          <p:spPr>
            <a:xfrm>
              <a:off x="6576175" y="1318138"/>
              <a:ext cx="4391025" cy="5112000"/>
            </a:xfrm>
            <a:prstGeom prst="rect">
              <a:avLst/>
            </a:prstGeom>
          </p:spPr>
        </p:pic>
      </p:grpSp>
    </p:spTree>
    <p:extLst>
      <p:ext uri="{BB962C8B-B14F-4D97-AF65-F5344CB8AC3E}">
        <p14:creationId xmlns:p14="http://schemas.microsoft.com/office/powerpoint/2010/main" val="1865425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02209-3137-43E4-9495-68FBAD9F65A9}"/>
              </a:ext>
            </a:extLst>
          </p:cNvPr>
          <p:cNvSpPr>
            <a:spLocks noGrp="1"/>
          </p:cNvSpPr>
          <p:nvPr>
            <p:ph type="title"/>
          </p:nvPr>
        </p:nvSpPr>
        <p:spPr/>
        <p:txBody>
          <a:bodyPr/>
          <a:lstStyle/>
          <a:p>
            <a:r>
              <a:rPr lang="en-GB" b="1">
                <a:solidFill>
                  <a:srgbClr val="032469"/>
                </a:solidFill>
              </a:rPr>
              <a:t>Club Rebrand – New Website</a:t>
            </a:r>
          </a:p>
        </p:txBody>
      </p:sp>
      <p:pic>
        <p:nvPicPr>
          <p:cNvPr id="6" name="Picture 5">
            <a:extLst>
              <a:ext uri="{FF2B5EF4-FFF2-40B4-BE49-F238E27FC236}">
                <a16:creationId xmlns:a16="http://schemas.microsoft.com/office/drawing/2014/main" id="{65FF0E16-ACAC-4600-999D-CF8641E4F02E}"/>
              </a:ext>
            </a:extLst>
          </p:cNvPr>
          <p:cNvPicPr>
            <a:picLocks noChangeAspect="1"/>
          </p:cNvPicPr>
          <p:nvPr/>
        </p:nvPicPr>
        <p:blipFill>
          <a:blip r:embed="rId3"/>
          <a:stretch>
            <a:fillRect/>
          </a:stretch>
        </p:blipFill>
        <p:spPr>
          <a:xfrm>
            <a:off x="123825" y="1516103"/>
            <a:ext cx="7311691" cy="3825793"/>
          </a:xfrm>
          <a:prstGeom prst="rect">
            <a:avLst/>
          </a:prstGeom>
        </p:spPr>
      </p:pic>
      <p:pic>
        <p:nvPicPr>
          <p:cNvPr id="7" name="Picture 6">
            <a:extLst>
              <a:ext uri="{FF2B5EF4-FFF2-40B4-BE49-F238E27FC236}">
                <a16:creationId xmlns:a16="http://schemas.microsoft.com/office/drawing/2014/main" id="{3A617E02-6BD3-42C7-AC62-24141204C453}"/>
              </a:ext>
            </a:extLst>
          </p:cNvPr>
          <p:cNvPicPr>
            <a:picLocks noChangeAspect="1"/>
          </p:cNvPicPr>
          <p:nvPr/>
        </p:nvPicPr>
        <p:blipFill>
          <a:blip r:embed="rId4"/>
          <a:stretch>
            <a:fillRect/>
          </a:stretch>
        </p:blipFill>
        <p:spPr>
          <a:xfrm>
            <a:off x="6472091" y="2714624"/>
            <a:ext cx="5432986" cy="3963885"/>
          </a:xfrm>
          <a:prstGeom prst="rect">
            <a:avLst/>
          </a:prstGeom>
        </p:spPr>
      </p:pic>
      <p:sp>
        <p:nvSpPr>
          <p:cNvPr id="21" name="Freeform: Shape 20">
            <a:extLst>
              <a:ext uri="{FF2B5EF4-FFF2-40B4-BE49-F238E27FC236}">
                <a16:creationId xmlns:a16="http://schemas.microsoft.com/office/drawing/2014/main" id="{B1B29091-D878-473A-A23F-118753E85C9B}"/>
              </a:ext>
            </a:extLst>
          </p:cNvPr>
          <p:cNvSpPr/>
          <p:nvPr/>
        </p:nvSpPr>
        <p:spPr>
          <a:xfrm>
            <a:off x="5658700" y="1551332"/>
            <a:ext cx="2219325" cy="592463"/>
          </a:xfrm>
          <a:custGeom>
            <a:avLst/>
            <a:gdLst>
              <a:gd name="connsiteX0" fmla="*/ 2219325 w 2219325"/>
              <a:gd name="connsiteY0" fmla="*/ 440063 h 592463"/>
              <a:gd name="connsiteX1" fmla="*/ 1190625 w 2219325"/>
              <a:gd name="connsiteY1" fmla="*/ 1913 h 592463"/>
              <a:gd name="connsiteX2" fmla="*/ 0 w 2219325"/>
              <a:gd name="connsiteY2" fmla="*/ 592463 h 592463"/>
            </a:gdLst>
            <a:ahLst/>
            <a:cxnLst>
              <a:cxn ang="0">
                <a:pos x="connsiteX0" y="connsiteY0"/>
              </a:cxn>
              <a:cxn ang="0">
                <a:pos x="connsiteX1" y="connsiteY1"/>
              </a:cxn>
              <a:cxn ang="0">
                <a:pos x="connsiteX2" y="connsiteY2"/>
              </a:cxn>
            </a:cxnLst>
            <a:rect l="l" t="t" r="r" b="b"/>
            <a:pathLst>
              <a:path w="2219325" h="592463">
                <a:moveTo>
                  <a:pt x="2219325" y="440063"/>
                </a:moveTo>
                <a:cubicBezTo>
                  <a:pt x="1889918" y="208288"/>
                  <a:pt x="1560512" y="-23487"/>
                  <a:pt x="1190625" y="1913"/>
                </a:cubicBezTo>
                <a:cubicBezTo>
                  <a:pt x="820737" y="27313"/>
                  <a:pt x="410368" y="309888"/>
                  <a:pt x="0" y="592463"/>
                </a:cubicBezTo>
              </a:path>
            </a:pathLst>
          </a:custGeom>
          <a:noFill/>
          <a:ln w="63500">
            <a:solidFill>
              <a:srgbClr val="FFD501"/>
            </a:solidFill>
            <a:headEnd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5704B970-1EA4-4A4C-9757-C4E2DDD48405}"/>
              </a:ext>
            </a:extLst>
          </p:cNvPr>
          <p:cNvSpPr/>
          <p:nvPr/>
        </p:nvSpPr>
        <p:spPr>
          <a:xfrm rot="9553739">
            <a:off x="5067299" y="5693364"/>
            <a:ext cx="2219325" cy="592463"/>
          </a:xfrm>
          <a:custGeom>
            <a:avLst/>
            <a:gdLst>
              <a:gd name="connsiteX0" fmla="*/ 2219325 w 2219325"/>
              <a:gd name="connsiteY0" fmla="*/ 440063 h 592463"/>
              <a:gd name="connsiteX1" fmla="*/ 1190625 w 2219325"/>
              <a:gd name="connsiteY1" fmla="*/ 1913 h 592463"/>
              <a:gd name="connsiteX2" fmla="*/ 0 w 2219325"/>
              <a:gd name="connsiteY2" fmla="*/ 592463 h 592463"/>
            </a:gdLst>
            <a:ahLst/>
            <a:cxnLst>
              <a:cxn ang="0">
                <a:pos x="connsiteX0" y="connsiteY0"/>
              </a:cxn>
              <a:cxn ang="0">
                <a:pos x="connsiteX1" y="connsiteY1"/>
              </a:cxn>
              <a:cxn ang="0">
                <a:pos x="connsiteX2" y="connsiteY2"/>
              </a:cxn>
            </a:cxnLst>
            <a:rect l="l" t="t" r="r" b="b"/>
            <a:pathLst>
              <a:path w="2219325" h="592463">
                <a:moveTo>
                  <a:pt x="2219325" y="440063"/>
                </a:moveTo>
                <a:cubicBezTo>
                  <a:pt x="1889918" y="208288"/>
                  <a:pt x="1560512" y="-23487"/>
                  <a:pt x="1190625" y="1913"/>
                </a:cubicBezTo>
                <a:cubicBezTo>
                  <a:pt x="820737" y="27313"/>
                  <a:pt x="410368" y="309888"/>
                  <a:pt x="0" y="592463"/>
                </a:cubicBezTo>
              </a:path>
            </a:pathLst>
          </a:custGeom>
          <a:noFill/>
          <a:ln w="63500">
            <a:solidFill>
              <a:srgbClr val="FFD501"/>
            </a:solidFill>
            <a:headEnd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6BEC5BDC-C189-4539-AD40-489B43F30D8F}"/>
              </a:ext>
            </a:extLst>
          </p:cNvPr>
          <p:cNvSpPr txBox="1"/>
          <p:nvPr/>
        </p:nvSpPr>
        <p:spPr>
          <a:xfrm>
            <a:off x="7878026" y="1514295"/>
            <a:ext cx="3243264" cy="1200329"/>
          </a:xfrm>
          <a:prstGeom prst="rect">
            <a:avLst/>
          </a:prstGeom>
          <a:noFill/>
        </p:spPr>
        <p:txBody>
          <a:bodyPr wrap="square" rtlCol="0">
            <a:spAutoFit/>
          </a:bodyPr>
          <a:lstStyle/>
          <a:p>
            <a:r>
              <a:rPr lang="en-GB">
                <a:solidFill>
                  <a:srgbClr val="032469"/>
                </a:solidFill>
              </a:rPr>
              <a:t>New home page, modern, exciting look to attract new players and partners and google ranking</a:t>
            </a:r>
          </a:p>
        </p:txBody>
      </p:sp>
      <p:sp>
        <p:nvSpPr>
          <p:cNvPr id="26" name="TextBox 25">
            <a:extLst>
              <a:ext uri="{FF2B5EF4-FFF2-40B4-BE49-F238E27FC236}">
                <a16:creationId xmlns:a16="http://schemas.microsoft.com/office/drawing/2014/main" id="{84A72301-5492-4D31-83B5-C89E4307077C}"/>
              </a:ext>
            </a:extLst>
          </p:cNvPr>
          <p:cNvSpPr txBox="1"/>
          <p:nvPr/>
        </p:nvSpPr>
        <p:spPr>
          <a:xfrm>
            <a:off x="123825" y="5380672"/>
            <a:ext cx="4981575" cy="1477328"/>
          </a:xfrm>
          <a:prstGeom prst="rect">
            <a:avLst/>
          </a:prstGeom>
          <a:noFill/>
        </p:spPr>
        <p:txBody>
          <a:bodyPr wrap="square" rtlCol="0">
            <a:spAutoFit/>
          </a:bodyPr>
          <a:lstStyle/>
          <a:p>
            <a:pPr algn="r"/>
            <a:r>
              <a:rPr lang="en-GB">
                <a:solidFill>
                  <a:srgbClr val="032469"/>
                </a:solidFill>
              </a:rPr>
              <a:t>Members zone that contains all the club information in one easy to navigate place</a:t>
            </a:r>
          </a:p>
          <a:p>
            <a:pPr algn="r"/>
            <a:r>
              <a:rPr lang="en-GB">
                <a:solidFill>
                  <a:srgbClr val="032469"/>
                </a:solidFill>
              </a:rPr>
              <a:t>We will keep this up to date, so please use it and if there is some information missing that you would find useful – let us know!</a:t>
            </a:r>
          </a:p>
        </p:txBody>
      </p:sp>
    </p:spTree>
    <p:extLst>
      <p:ext uri="{BB962C8B-B14F-4D97-AF65-F5344CB8AC3E}">
        <p14:creationId xmlns:p14="http://schemas.microsoft.com/office/powerpoint/2010/main" val="1329407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02209-3137-43E4-9495-68FBAD9F65A9}"/>
              </a:ext>
            </a:extLst>
          </p:cNvPr>
          <p:cNvSpPr>
            <a:spLocks noGrp="1"/>
          </p:cNvSpPr>
          <p:nvPr>
            <p:ph type="title"/>
          </p:nvPr>
        </p:nvSpPr>
        <p:spPr/>
        <p:txBody>
          <a:bodyPr/>
          <a:lstStyle/>
          <a:p>
            <a:r>
              <a:rPr lang="en-GB" b="1" dirty="0">
                <a:solidFill>
                  <a:srgbClr val="032469"/>
                </a:solidFill>
              </a:rPr>
              <a:t>Club Rebrand – New Email System</a:t>
            </a:r>
          </a:p>
        </p:txBody>
      </p:sp>
      <p:pic>
        <p:nvPicPr>
          <p:cNvPr id="3" name="Picture 2">
            <a:extLst>
              <a:ext uri="{FF2B5EF4-FFF2-40B4-BE49-F238E27FC236}">
                <a16:creationId xmlns:a16="http://schemas.microsoft.com/office/drawing/2014/main" id="{5CD552DC-D030-4D7C-9910-C23CDF247239}"/>
              </a:ext>
            </a:extLst>
          </p:cNvPr>
          <p:cNvPicPr>
            <a:picLocks noChangeAspect="1"/>
          </p:cNvPicPr>
          <p:nvPr/>
        </p:nvPicPr>
        <p:blipFill>
          <a:blip r:embed="rId3"/>
          <a:stretch>
            <a:fillRect/>
          </a:stretch>
        </p:blipFill>
        <p:spPr>
          <a:xfrm>
            <a:off x="320856" y="1455576"/>
            <a:ext cx="6667773" cy="3998872"/>
          </a:xfrm>
          <a:prstGeom prst="rect">
            <a:avLst/>
          </a:prstGeom>
        </p:spPr>
      </p:pic>
      <p:pic>
        <p:nvPicPr>
          <p:cNvPr id="4" name="Picture 3">
            <a:extLst>
              <a:ext uri="{FF2B5EF4-FFF2-40B4-BE49-F238E27FC236}">
                <a16:creationId xmlns:a16="http://schemas.microsoft.com/office/drawing/2014/main" id="{79A71CA7-C1FE-46C8-9890-49A9E1FE596B}"/>
              </a:ext>
            </a:extLst>
          </p:cNvPr>
          <p:cNvPicPr>
            <a:picLocks noChangeAspect="1"/>
          </p:cNvPicPr>
          <p:nvPr/>
        </p:nvPicPr>
        <p:blipFill>
          <a:blip r:embed="rId4"/>
          <a:stretch>
            <a:fillRect/>
          </a:stretch>
        </p:blipFill>
        <p:spPr>
          <a:xfrm>
            <a:off x="6195527" y="2407297"/>
            <a:ext cx="4578730" cy="4294012"/>
          </a:xfrm>
          <a:prstGeom prst="rect">
            <a:avLst/>
          </a:prstGeom>
        </p:spPr>
      </p:pic>
      <p:sp>
        <p:nvSpPr>
          <p:cNvPr id="5" name="Freeform: Shape 4">
            <a:extLst>
              <a:ext uri="{FF2B5EF4-FFF2-40B4-BE49-F238E27FC236}">
                <a16:creationId xmlns:a16="http://schemas.microsoft.com/office/drawing/2014/main" id="{9FB9242E-D014-412F-844F-CF3AF7842512}"/>
              </a:ext>
            </a:extLst>
          </p:cNvPr>
          <p:cNvSpPr/>
          <p:nvPr/>
        </p:nvSpPr>
        <p:spPr>
          <a:xfrm>
            <a:off x="5658700" y="1551332"/>
            <a:ext cx="2219325" cy="592463"/>
          </a:xfrm>
          <a:custGeom>
            <a:avLst/>
            <a:gdLst>
              <a:gd name="connsiteX0" fmla="*/ 2219325 w 2219325"/>
              <a:gd name="connsiteY0" fmla="*/ 440063 h 592463"/>
              <a:gd name="connsiteX1" fmla="*/ 1190625 w 2219325"/>
              <a:gd name="connsiteY1" fmla="*/ 1913 h 592463"/>
              <a:gd name="connsiteX2" fmla="*/ 0 w 2219325"/>
              <a:gd name="connsiteY2" fmla="*/ 592463 h 592463"/>
            </a:gdLst>
            <a:ahLst/>
            <a:cxnLst>
              <a:cxn ang="0">
                <a:pos x="connsiteX0" y="connsiteY0"/>
              </a:cxn>
              <a:cxn ang="0">
                <a:pos x="connsiteX1" y="connsiteY1"/>
              </a:cxn>
              <a:cxn ang="0">
                <a:pos x="connsiteX2" y="connsiteY2"/>
              </a:cxn>
            </a:cxnLst>
            <a:rect l="l" t="t" r="r" b="b"/>
            <a:pathLst>
              <a:path w="2219325" h="592463">
                <a:moveTo>
                  <a:pt x="2219325" y="440063"/>
                </a:moveTo>
                <a:cubicBezTo>
                  <a:pt x="1889918" y="208288"/>
                  <a:pt x="1560512" y="-23487"/>
                  <a:pt x="1190625" y="1913"/>
                </a:cubicBezTo>
                <a:cubicBezTo>
                  <a:pt x="820737" y="27313"/>
                  <a:pt x="410368" y="309888"/>
                  <a:pt x="0" y="592463"/>
                </a:cubicBezTo>
              </a:path>
            </a:pathLst>
          </a:custGeom>
          <a:noFill/>
          <a:ln w="63500">
            <a:solidFill>
              <a:srgbClr val="FFD501"/>
            </a:solidFill>
            <a:headEnd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9D3321E-C56D-43AB-B253-2C89AE6AEA8C}"/>
              </a:ext>
            </a:extLst>
          </p:cNvPr>
          <p:cNvSpPr txBox="1"/>
          <p:nvPr/>
        </p:nvSpPr>
        <p:spPr>
          <a:xfrm>
            <a:off x="7798127" y="1723938"/>
            <a:ext cx="3243264" cy="646331"/>
          </a:xfrm>
          <a:prstGeom prst="rect">
            <a:avLst/>
          </a:prstGeom>
          <a:noFill/>
        </p:spPr>
        <p:txBody>
          <a:bodyPr wrap="square" rtlCol="0">
            <a:spAutoFit/>
          </a:bodyPr>
          <a:lstStyle/>
          <a:p>
            <a:r>
              <a:rPr lang="en-GB" dirty="0">
                <a:solidFill>
                  <a:srgbClr val="032469"/>
                </a:solidFill>
              </a:rPr>
              <a:t>Easy to curate emails that work across devices</a:t>
            </a:r>
          </a:p>
        </p:txBody>
      </p:sp>
      <p:sp>
        <p:nvSpPr>
          <p:cNvPr id="9" name="Freeform: Shape 8">
            <a:extLst>
              <a:ext uri="{FF2B5EF4-FFF2-40B4-BE49-F238E27FC236}">
                <a16:creationId xmlns:a16="http://schemas.microsoft.com/office/drawing/2014/main" id="{F2D9F3C7-1D4D-4655-84D7-DCE7742E7828}"/>
              </a:ext>
            </a:extLst>
          </p:cNvPr>
          <p:cNvSpPr/>
          <p:nvPr/>
        </p:nvSpPr>
        <p:spPr>
          <a:xfrm rot="9553739">
            <a:off x="5067299" y="5693364"/>
            <a:ext cx="2219325" cy="592463"/>
          </a:xfrm>
          <a:custGeom>
            <a:avLst/>
            <a:gdLst>
              <a:gd name="connsiteX0" fmla="*/ 2219325 w 2219325"/>
              <a:gd name="connsiteY0" fmla="*/ 440063 h 592463"/>
              <a:gd name="connsiteX1" fmla="*/ 1190625 w 2219325"/>
              <a:gd name="connsiteY1" fmla="*/ 1913 h 592463"/>
              <a:gd name="connsiteX2" fmla="*/ 0 w 2219325"/>
              <a:gd name="connsiteY2" fmla="*/ 592463 h 592463"/>
            </a:gdLst>
            <a:ahLst/>
            <a:cxnLst>
              <a:cxn ang="0">
                <a:pos x="connsiteX0" y="connsiteY0"/>
              </a:cxn>
              <a:cxn ang="0">
                <a:pos x="connsiteX1" y="connsiteY1"/>
              </a:cxn>
              <a:cxn ang="0">
                <a:pos x="connsiteX2" y="connsiteY2"/>
              </a:cxn>
            </a:cxnLst>
            <a:rect l="l" t="t" r="r" b="b"/>
            <a:pathLst>
              <a:path w="2219325" h="592463">
                <a:moveTo>
                  <a:pt x="2219325" y="440063"/>
                </a:moveTo>
                <a:cubicBezTo>
                  <a:pt x="1889918" y="208288"/>
                  <a:pt x="1560512" y="-23487"/>
                  <a:pt x="1190625" y="1913"/>
                </a:cubicBezTo>
                <a:cubicBezTo>
                  <a:pt x="820737" y="27313"/>
                  <a:pt x="410368" y="309888"/>
                  <a:pt x="0" y="592463"/>
                </a:cubicBezTo>
              </a:path>
            </a:pathLst>
          </a:custGeom>
          <a:noFill/>
          <a:ln w="63500">
            <a:solidFill>
              <a:srgbClr val="FFD501"/>
            </a:solidFill>
            <a:headEnd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53AEB63C-A0C5-4786-BC0F-54D5B328ED00}"/>
              </a:ext>
            </a:extLst>
          </p:cNvPr>
          <p:cNvSpPr txBox="1"/>
          <p:nvPr/>
        </p:nvSpPr>
        <p:spPr>
          <a:xfrm>
            <a:off x="123825" y="5666429"/>
            <a:ext cx="4910542" cy="923330"/>
          </a:xfrm>
          <a:prstGeom prst="rect">
            <a:avLst/>
          </a:prstGeom>
          <a:noFill/>
        </p:spPr>
        <p:txBody>
          <a:bodyPr wrap="square" rtlCol="0">
            <a:spAutoFit/>
          </a:bodyPr>
          <a:lstStyle/>
          <a:p>
            <a:pPr algn="r"/>
            <a:r>
              <a:rPr lang="en-GB" dirty="0">
                <a:solidFill>
                  <a:srgbClr val="032469"/>
                </a:solidFill>
              </a:rPr>
              <a:t>Track engagement with our members and focus on building </a:t>
            </a:r>
            <a:r>
              <a:rPr lang="en-GB">
                <a:solidFill>
                  <a:srgbClr val="032469"/>
                </a:solidFill>
              </a:rPr>
              <a:t>our subscriber base. </a:t>
            </a:r>
            <a:endParaRPr lang="en-GB" dirty="0">
              <a:solidFill>
                <a:srgbClr val="032469"/>
              </a:solidFill>
            </a:endParaRPr>
          </a:p>
          <a:p>
            <a:pPr algn="r"/>
            <a:r>
              <a:rPr lang="en-GB" dirty="0">
                <a:solidFill>
                  <a:srgbClr val="032469"/>
                </a:solidFill>
              </a:rPr>
              <a:t>Members can manage their own preferences</a:t>
            </a:r>
          </a:p>
        </p:txBody>
      </p:sp>
    </p:spTree>
    <p:extLst>
      <p:ext uri="{BB962C8B-B14F-4D97-AF65-F5344CB8AC3E}">
        <p14:creationId xmlns:p14="http://schemas.microsoft.com/office/powerpoint/2010/main" val="2125705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928562-6CCC-4018-9259-88C75C2F5C54}"/>
              </a:ext>
            </a:extLst>
          </p:cNvPr>
          <p:cNvPicPr>
            <a:picLocks noChangeAspect="1"/>
          </p:cNvPicPr>
          <p:nvPr/>
        </p:nvPicPr>
        <p:blipFill>
          <a:blip r:embed="rId3"/>
          <a:stretch>
            <a:fillRect/>
          </a:stretch>
        </p:blipFill>
        <p:spPr>
          <a:xfrm>
            <a:off x="206145" y="1495245"/>
            <a:ext cx="6332260" cy="4677168"/>
          </a:xfrm>
          <a:prstGeom prst="rect">
            <a:avLst/>
          </a:prstGeom>
        </p:spPr>
      </p:pic>
      <p:sp>
        <p:nvSpPr>
          <p:cNvPr id="2" name="Title 1">
            <a:extLst>
              <a:ext uri="{FF2B5EF4-FFF2-40B4-BE49-F238E27FC236}">
                <a16:creationId xmlns:a16="http://schemas.microsoft.com/office/drawing/2014/main" id="{6D802209-3137-43E4-9495-68FBAD9F65A9}"/>
              </a:ext>
            </a:extLst>
          </p:cNvPr>
          <p:cNvSpPr>
            <a:spLocks noGrp="1"/>
          </p:cNvSpPr>
          <p:nvPr>
            <p:ph type="title"/>
          </p:nvPr>
        </p:nvSpPr>
        <p:spPr/>
        <p:txBody>
          <a:bodyPr/>
          <a:lstStyle/>
          <a:p>
            <a:r>
              <a:rPr lang="en-GB" b="1">
                <a:solidFill>
                  <a:srgbClr val="032469"/>
                </a:solidFill>
              </a:rPr>
              <a:t>Club Rebrand – Facebook / Twitter</a:t>
            </a:r>
          </a:p>
        </p:txBody>
      </p:sp>
      <p:sp>
        <p:nvSpPr>
          <p:cNvPr id="21" name="Freeform: Shape 20">
            <a:extLst>
              <a:ext uri="{FF2B5EF4-FFF2-40B4-BE49-F238E27FC236}">
                <a16:creationId xmlns:a16="http://schemas.microsoft.com/office/drawing/2014/main" id="{B1B29091-D878-473A-A23F-118753E85C9B}"/>
              </a:ext>
            </a:extLst>
          </p:cNvPr>
          <p:cNvSpPr/>
          <p:nvPr/>
        </p:nvSpPr>
        <p:spPr>
          <a:xfrm>
            <a:off x="5658701" y="1551332"/>
            <a:ext cx="1568820" cy="592463"/>
          </a:xfrm>
          <a:custGeom>
            <a:avLst/>
            <a:gdLst>
              <a:gd name="connsiteX0" fmla="*/ 2219325 w 2219325"/>
              <a:gd name="connsiteY0" fmla="*/ 440063 h 592463"/>
              <a:gd name="connsiteX1" fmla="*/ 1190625 w 2219325"/>
              <a:gd name="connsiteY1" fmla="*/ 1913 h 592463"/>
              <a:gd name="connsiteX2" fmla="*/ 0 w 2219325"/>
              <a:gd name="connsiteY2" fmla="*/ 592463 h 592463"/>
            </a:gdLst>
            <a:ahLst/>
            <a:cxnLst>
              <a:cxn ang="0">
                <a:pos x="connsiteX0" y="connsiteY0"/>
              </a:cxn>
              <a:cxn ang="0">
                <a:pos x="connsiteX1" y="connsiteY1"/>
              </a:cxn>
              <a:cxn ang="0">
                <a:pos x="connsiteX2" y="connsiteY2"/>
              </a:cxn>
            </a:cxnLst>
            <a:rect l="l" t="t" r="r" b="b"/>
            <a:pathLst>
              <a:path w="2219325" h="592463">
                <a:moveTo>
                  <a:pt x="2219325" y="440063"/>
                </a:moveTo>
                <a:cubicBezTo>
                  <a:pt x="1889918" y="208288"/>
                  <a:pt x="1560512" y="-23487"/>
                  <a:pt x="1190625" y="1913"/>
                </a:cubicBezTo>
                <a:cubicBezTo>
                  <a:pt x="820737" y="27313"/>
                  <a:pt x="410368" y="309888"/>
                  <a:pt x="0" y="592463"/>
                </a:cubicBezTo>
              </a:path>
            </a:pathLst>
          </a:custGeom>
          <a:noFill/>
          <a:ln w="63500">
            <a:solidFill>
              <a:srgbClr val="FFD501"/>
            </a:solidFill>
            <a:headEnd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6BEC5BDC-C189-4539-AD40-489B43F30D8F}"/>
              </a:ext>
            </a:extLst>
          </p:cNvPr>
          <p:cNvSpPr txBox="1"/>
          <p:nvPr/>
        </p:nvSpPr>
        <p:spPr>
          <a:xfrm>
            <a:off x="7343775" y="1514295"/>
            <a:ext cx="3777515" cy="2031325"/>
          </a:xfrm>
          <a:prstGeom prst="rect">
            <a:avLst/>
          </a:prstGeom>
          <a:noFill/>
        </p:spPr>
        <p:txBody>
          <a:bodyPr wrap="square" rtlCol="0">
            <a:spAutoFit/>
          </a:bodyPr>
          <a:lstStyle/>
          <a:p>
            <a:r>
              <a:rPr lang="en-GB">
                <a:solidFill>
                  <a:srgbClr val="032469"/>
                </a:solidFill>
              </a:rPr>
              <a:t>Update banners and logos with new look. Each image is easily interchangeable – please send in high resolution photos!</a:t>
            </a:r>
          </a:p>
          <a:p>
            <a:endParaRPr lang="en-GB">
              <a:solidFill>
                <a:srgbClr val="032469"/>
              </a:solidFill>
            </a:endParaRPr>
          </a:p>
          <a:p>
            <a:r>
              <a:rPr lang="en-GB">
                <a:solidFill>
                  <a:srgbClr val="032469"/>
                </a:solidFill>
              </a:rPr>
              <a:t>We still need to improve presence and public communications</a:t>
            </a:r>
          </a:p>
        </p:txBody>
      </p:sp>
      <p:pic>
        <p:nvPicPr>
          <p:cNvPr id="4" name="Picture 3">
            <a:extLst>
              <a:ext uri="{FF2B5EF4-FFF2-40B4-BE49-F238E27FC236}">
                <a16:creationId xmlns:a16="http://schemas.microsoft.com/office/drawing/2014/main" id="{33F8E08C-FF08-43C7-AE8B-8BEDFDEC892A}"/>
              </a:ext>
            </a:extLst>
          </p:cNvPr>
          <p:cNvPicPr>
            <a:picLocks noChangeAspect="1"/>
          </p:cNvPicPr>
          <p:nvPr/>
        </p:nvPicPr>
        <p:blipFill>
          <a:blip r:embed="rId4"/>
          <a:stretch>
            <a:fillRect/>
          </a:stretch>
        </p:blipFill>
        <p:spPr>
          <a:xfrm>
            <a:off x="7153275" y="3545620"/>
            <a:ext cx="4537305" cy="3239861"/>
          </a:xfrm>
          <a:prstGeom prst="rect">
            <a:avLst/>
          </a:prstGeom>
        </p:spPr>
      </p:pic>
      <p:sp>
        <p:nvSpPr>
          <p:cNvPr id="5" name="Freeform: Shape 4">
            <a:extLst>
              <a:ext uri="{FF2B5EF4-FFF2-40B4-BE49-F238E27FC236}">
                <a16:creationId xmlns:a16="http://schemas.microsoft.com/office/drawing/2014/main" id="{B88AE7BF-991C-4517-9A1A-AC2CCE13CB42}"/>
              </a:ext>
            </a:extLst>
          </p:cNvPr>
          <p:cNvSpPr/>
          <p:nvPr/>
        </p:nvSpPr>
        <p:spPr>
          <a:xfrm rot="16574783" flipV="1">
            <a:off x="9973848" y="3548013"/>
            <a:ext cx="923282" cy="309785"/>
          </a:xfrm>
          <a:custGeom>
            <a:avLst/>
            <a:gdLst>
              <a:gd name="connsiteX0" fmla="*/ 2219325 w 2219325"/>
              <a:gd name="connsiteY0" fmla="*/ 440063 h 592463"/>
              <a:gd name="connsiteX1" fmla="*/ 1190625 w 2219325"/>
              <a:gd name="connsiteY1" fmla="*/ 1913 h 592463"/>
              <a:gd name="connsiteX2" fmla="*/ 0 w 2219325"/>
              <a:gd name="connsiteY2" fmla="*/ 592463 h 592463"/>
            </a:gdLst>
            <a:ahLst/>
            <a:cxnLst>
              <a:cxn ang="0">
                <a:pos x="connsiteX0" y="connsiteY0"/>
              </a:cxn>
              <a:cxn ang="0">
                <a:pos x="connsiteX1" y="connsiteY1"/>
              </a:cxn>
              <a:cxn ang="0">
                <a:pos x="connsiteX2" y="connsiteY2"/>
              </a:cxn>
            </a:cxnLst>
            <a:rect l="l" t="t" r="r" b="b"/>
            <a:pathLst>
              <a:path w="2219325" h="592463">
                <a:moveTo>
                  <a:pt x="2219325" y="440063"/>
                </a:moveTo>
                <a:cubicBezTo>
                  <a:pt x="1889918" y="208288"/>
                  <a:pt x="1560512" y="-23487"/>
                  <a:pt x="1190625" y="1913"/>
                </a:cubicBezTo>
                <a:cubicBezTo>
                  <a:pt x="820737" y="27313"/>
                  <a:pt x="410368" y="309888"/>
                  <a:pt x="0" y="592463"/>
                </a:cubicBezTo>
              </a:path>
            </a:pathLst>
          </a:custGeom>
          <a:noFill/>
          <a:ln w="63500">
            <a:solidFill>
              <a:srgbClr val="FFD501"/>
            </a:solidFill>
            <a:headEnd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1073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02209-3137-43E4-9495-68FBAD9F65A9}"/>
              </a:ext>
            </a:extLst>
          </p:cNvPr>
          <p:cNvSpPr>
            <a:spLocks noGrp="1"/>
          </p:cNvSpPr>
          <p:nvPr>
            <p:ph type="title"/>
          </p:nvPr>
        </p:nvSpPr>
        <p:spPr/>
        <p:txBody>
          <a:bodyPr/>
          <a:lstStyle/>
          <a:p>
            <a:r>
              <a:rPr lang="en-GB" b="1" dirty="0">
                <a:solidFill>
                  <a:srgbClr val="032469"/>
                </a:solidFill>
              </a:rPr>
              <a:t>Club Rebrand – Do you have any photos?</a:t>
            </a:r>
          </a:p>
        </p:txBody>
      </p:sp>
      <p:sp>
        <p:nvSpPr>
          <p:cNvPr id="9" name="TextBox 8">
            <a:extLst>
              <a:ext uri="{FF2B5EF4-FFF2-40B4-BE49-F238E27FC236}">
                <a16:creationId xmlns:a16="http://schemas.microsoft.com/office/drawing/2014/main" id="{858469DE-22DA-4A59-9783-E34D4D3963F1}"/>
              </a:ext>
            </a:extLst>
          </p:cNvPr>
          <p:cNvSpPr txBox="1"/>
          <p:nvPr/>
        </p:nvSpPr>
        <p:spPr>
          <a:xfrm>
            <a:off x="727969" y="2551837"/>
            <a:ext cx="10625831" cy="1754326"/>
          </a:xfrm>
          <a:prstGeom prst="rect">
            <a:avLst/>
          </a:prstGeom>
          <a:noFill/>
        </p:spPr>
        <p:txBody>
          <a:bodyPr wrap="square">
            <a:spAutoFit/>
          </a:bodyPr>
          <a:lstStyle/>
          <a:p>
            <a:pPr algn="ctr"/>
            <a:r>
              <a:rPr lang="en-GB" sz="3600" b="1" dirty="0">
                <a:solidFill>
                  <a:srgbClr val="032469"/>
                </a:solidFill>
              </a:rPr>
              <a:t>Please upload them here:</a:t>
            </a:r>
          </a:p>
          <a:p>
            <a:pPr algn="ctr"/>
            <a:endParaRPr lang="en-GB" sz="3600" dirty="0"/>
          </a:p>
          <a:p>
            <a:pPr algn="ctr"/>
            <a:r>
              <a:rPr lang="en-GB" sz="3600" dirty="0">
                <a:hlinkClick r:id="rId3"/>
              </a:rPr>
              <a:t>https://www.wessexvolleyball.com/upload</a:t>
            </a:r>
            <a:r>
              <a:rPr lang="en-GB" sz="3600" dirty="0"/>
              <a:t>  </a:t>
            </a:r>
          </a:p>
        </p:txBody>
      </p:sp>
    </p:spTree>
    <p:extLst>
      <p:ext uri="{BB962C8B-B14F-4D97-AF65-F5344CB8AC3E}">
        <p14:creationId xmlns:p14="http://schemas.microsoft.com/office/powerpoint/2010/main" val="35469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AB83-97DB-4684-A0C0-46CC93098F82}"/>
              </a:ext>
            </a:extLst>
          </p:cNvPr>
          <p:cNvSpPr>
            <a:spLocks noGrp="1"/>
          </p:cNvSpPr>
          <p:nvPr>
            <p:ph type="title"/>
          </p:nvPr>
        </p:nvSpPr>
        <p:spPr/>
        <p:txBody>
          <a:bodyPr/>
          <a:lstStyle/>
          <a:p>
            <a:r>
              <a:rPr lang="en-GB" b="1">
                <a:solidFill>
                  <a:srgbClr val="032469"/>
                </a:solidFill>
              </a:rPr>
              <a:t>Chair Person Report</a:t>
            </a:r>
          </a:p>
        </p:txBody>
      </p:sp>
      <p:sp>
        <p:nvSpPr>
          <p:cNvPr id="3" name="Content Placeholder 2">
            <a:extLst>
              <a:ext uri="{FF2B5EF4-FFF2-40B4-BE49-F238E27FC236}">
                <a16:creationId xmlns:a16="http://schemas.microsoft.com/office/drawing/2014/main" id="{BA74249A-115B-4875-8B3E-699B14292E52}"/>
              </a:ext>
            </a:extLst>
          </p:cNvPr>
          <p:cNvSpPr>
            <a:spLocks noGrp="1"/>
          </p:cNvSpPr>
          <p:nvPr>
            <p:ph idx="1"/>
          </p:nvPr>
        </p:nvSpPr>
        <p:spPr/>
        <p:txBody>
          <a:bodyPr/>
          <a:lstStyle/>
          <a:p>
            <a:pPr marL="0" indent="0">
              <a:buNone/>
            </a:pPr>
            <a:endParaRPr lang="en-GB"/>
          </a:p>
          <a:p>
            <a:pPr marL="0" indent="0">
              <a:buNone/>
            </a:pPr>
            <a:endParaRPr lang="en-GB"/>
          </a:p>
          <a:p>
            <a:pPr marL="0" indent="0" algn="ctr">
              <a:buNone/>
            </a:pPr>
            <a:r>
              <a:rPr lang="en-GB" sz="4000">
                <a:solidFill>
                  <a:srgbClr val="032469"/>
                </a:solidFill>
              </a:rPr>
              <a:t>Dave</a:t>
            </a:r>
            <a:r>
              <a:rPr lang="en-GB" sz="4000"/>
              <a:t> </a:t>
            </a:r>
            <a:r>
              <a:rPr lang="en-GB" sz="4000">
                <a:solidFill>
                  <a:srgbClr val="032469"/>
                </a:solidFill>
              </a:rPr>
              <a:t>Gunter</a:t>
            </a:r>
          </a:p>
        </p:txBody>
      </p:sp>
    </p:spTree>
    <p:extLst>
      <p:ext uri="{BB962C8B-B14F-4D97-AF65-F5344CB8AC3E}">
        <p14:creationId xmlns:p14="http://schemas.microsoft.com/office/powerpoint/2010/main" val="584484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02209-3137-43E4-9495-68FBAD9F65A9}"/>
              </a:ext>
            </a:extLst>
          </p:cNvPr>
          <p:cNvSpPr>
            <a:spLocks noGrp="1"/>
          </p:cNvSpPr>
          <p:nvPr>
            <p:ph type="title"/>
          </p:nvPr>
        </p:nvSpPr>
        <p:spPr/>
        <p:txBody>
          <a:bodyPr/>
          <a:lstStyle/>
          <a:p>
            <a:r>
              <a:rPr lang="en-GB" b="1">
                <a:solidFill>
                  <a:srgbClr val="032469"/>
                </a:solidFill>
              </a:rPr>
              <a:t>Club Rebrand – New Kit</a:t>
            </a:r>
          </a:p>
        </p:txBody>
      </p:sp>
      <p:pic>
        <p:nvPicPr>
          <p:cNvPr id="3" name="Picture 2">
            <a:hlinkClick r:id="rId3"/>
            <a:extLst>
              <a:ext uri="{FF2B5EF4-FFF2-40B4-BE49-F238E27FC236}">
                <a16:creationId xmlns:a16="http://schemas.microsoft.com/office/drawing/2014/main" id="{BD87C0E8-7554-412F-BF58-C7BB15F98E4A}"/>
              </a:ext>
            </a:extLst>
          </p:cNvPr>
          <p:cNvPicPr>
            <a:picLocks noChangeAspect="1"/>
          </p:cNvPicPr>
          <p:nvPr/>
        </p:nvPicPr>
        <p:blipFill>
          <a:blip r:embed="rId4"/>
          <a:stretch>
            <a:fillRect/>
          </a:stretch>
        </p:blipFill>
        <p:spPr>
          <a:xfrm>
            <a:off x="9734923" y="6113601"/>
            <a:ext cx="2334461" cy="598521"/>
          </a:xfrm>
          <a:prstGeom prst="rect">
            <a:avLst/>
          </a:prstGeom>
        </p:spPr>
      </p:pic>
      <p:sp>
        <p:nvSpPr>
          <p:cNvPr id="18" name="TextBox 17">
            <a:extLst>
              <a:ext uri="{FF2B5EF4-FFF2-40B4-BE49-F238E27FC236}">
                <a16:creationId xmlns:a16="http://schemas.microsoft.com/office/drawing/2014/main" id="{67CDD53D-8B36-442C-9A86-CC4D213ED747}"/>
              </a:ext>
            </a:extLst>
          </p:cNvPr>
          <p:cNvSpPr txBox="1"/>
          <p:nvPr/>
        </p:nvSpPr>
        <p:spPr>
          <a:xfrm>
            <a:off x="126507" y="114238"/>
            <a:ext cx="6094520" cy="369332"/>
          </a:xfrm>
          <a:prstGeom prst="rect">
            <a:avLst/>
          </a:prstGeom>
          <a:noFill/>
        </p:spPr>
        <p:txBody>
          <a:bodyPr wrap="square">
            <a:spAutoFit/>
          </a:bodyPr>
          <a:lstStyle/>
          <a:p>
            <a:r>
              <a:rPr lang="en-GB" dirty="0">
                <a:hlinkClick r:id="rId5"/>
              </a:rPr>
              <a:t>http://www.wessexvolleyball.com/shop</a:t>
            </a:r>
            <a:r>
              <a:rPr lang="en-GB" dirty="0"/>
              <a:t>  </a:t>
            </a:r>
          </a:p>
        </p:txBody>
      </p:sp>
      <p:grpSp>
        <p:nvGrpSpPr>
          <p:cNvPr id="10" name="Group 9">
            <a:extLst>
              <a:ext uri="{FF2B5EF4-FFF2-40B4-BE49-F238E27FC236}">
                <a16:creationId xmlns:a16="http://schemas.microsoft.com/office/drawing/2014/main" id="{593E2EFE-9AD7-4EF0-9024-7C70B0FB6512}"/>
              </a:ext>
            </a:extLst>
          </p:cNvPr>
          <p:cNvGrpSpPr/>
          <p:nvPr/>
        </p:nvGrpSpPr>
        <p:grpSpPr>
          <a:xfrm>
            <a:off x="267854" y="1513528"/>
            <a:ext cx="11434191" cy="4600073"/>
            <a:chOff x="838200" y="1513528"/>
            <a:chExt cx="10251510" cy="3610750"/>
          </a:xfrm>
        </p:grpSpPr>
        <p:pic>
          <p:nvPicPr>
            <p:cNvPr id="4" name="Picture 3">
              <a:extLst>
                <a:ext uri="{FF2B5EF4-FFF2-40B4-BE49-F238E27FC236}">
                  <a16:creationId xmlns:a16="http://schemas.microsoft.com/office/drawing/2014/main" id="{BC006006-6A02-45DF-925E-CD715534C35D}"/>
                </a:ext>
              </a:extLst>
            </p:cNvPr>
            <p:cNvPicPr>
              <a:picLocks noChangeAspect="1"/>
            </p:cNvPicPr>
            <p:nvPr/>
          </p:nvPicPr>
          <p:blipFill>
            <a:blip r:embed="rId6"/>
            <a:stretch>
              <a:fillRect/>
            </a:stretch>
          </p:blipFill>
          <p:spPr>
            <a:xfrm>
              <a:off x="838200" y="1561931"/>
              <a:ext cx="5140168" cy="3562347"/>
            </a:xfrm>
            <a:prstGeom prst="rect">
              <a:avLst/>
            </a:prstGeom>
          </p:spPr>
        </p:pic>
        <p:pic>
          <p:nvPicPr>
            <p:cNvPr id="5" name="Picture 4">
              <a:extLst>
                <a:ext uri="{FF2B5EF4-FFF2-40B4-BE49-F238E27FC236}">
                  <a16:creationId xmlns:a16="http://schemas.microsoft.com/office/drawing/2014/main" id="{2692F3CA-8776-4874-A4B6-2968613D5A53}"/>
                </a:ext>
              </a:extLst>
            </p:cNvPr>
            <p:cNvPicPr>
              <a:picLocks noChangeAspect="1"/>
            </p:cNvPicPr>
            <p:nvPr/>
          </p:nvPicPr>
          <p:blipFill>
            <a:blip r:embed="rId7"/>
            <a:stretch>
              <a:fillRect/>
            </a:stretch>
          </p:blipFill>
          <p:spPr>
            <a:xfrm>
              <a:off x="5978368" y="1513528"/>
              <a:ext cx="5111342" cy="3557415"/>
            </a:xfrm>
            <a:prstGeom prst="rect">
              <a:avLst/>
            </a:prstGeom>
          </p:spPr>
        </p:pic>
      </p:grpSp>
      <p:pic>
        <p:nvPicPr>
          <p:cNvPr id="6" name="Picture 5" descr="A close up of a sign&#10;&#10;Description automatically generated">
            <a:extLst>
              <a:ext uri="{FF2B5EF4-FFF2-40B4-BE49-F238E27FC236}">
                <a16:creationId xmlns:a16="http://schemas.microsoft.com/office/drawing/2014/main" id="{19E7F85A-E394-48C6-9EF3-6E29E83879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48387" y="145878"/>
            <a:ext cx="1417106" cy="1674130"/>
          </a:xfrm>
          <a:prstGeom prst="rect">
            <a:avLst/>
          </a:prstGeom>
        </p:spPr>
      </p:pic>
    </p:spTree>
    <p:extLst>
      <p:ext uri="{BB962C8B-B14F-4D97-AF65-F5344CB8AC3E}">
        <p14:creationId xmlns:p14="http://schemas.microsoft.com/office/powerpoint/2010/main" val="3574963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02209-3137-43E4-9495-68FBAD9F65A9}"/>
              </a:ext>
            </a:extLst>
          </p:cNvPr>
          <p:cNvSpPr>
            <a:spLocks noGrp="1"/>
          </p:cNvSpPr>
          <p:nvPr>
            <p:ph type="title"/>
          </p:nvPr>
        </p:nvSpPr>
        <p:spPr/>
        <p:txBody>
          <a:bodyPr/>
          <a:lstStyle/>
          <a:p>
            <a:r>
              <a:rPr lang="en-GB" b="1">
                <a:solidFill>
                  <a:srgbClr val="032469"/>
                </a:solidFill>
              </a:rPr>
              <a:t>Club Rebrand – New Kit</a:t>
            </a:r>
          </a:p>
        </p:txBody>
      </p:sp>
      <p:pic>
        <p:nvPicPr>
          <p:cNvPr id="3" name="Picture 2">
            <a:hlinkClick r:id="rId3"/>
            <a:extLst>
              <a:ext uri="{FF2B5EF4-FFF2-40B4-BE49-F238E27FC236}">
                <a16:creationId xmlns:a16="http://schemas.microsoft.com/office/drawing/2014/main" id="{BD87C0E8-7554-412F-BF58-C7BB15F98E4A}"/>
              </a:ext>
            </a:extLst>
          </p:cNvPr>
          <p:cNvPicPr>
            <a:picLocks noChangeAspect="1"/>
          </p:cNvPicPr>
          <p:nvPr/>
        </p:nvPicPr>
        <p:blipFill>
          <a:blip r:embed="rId4"/>
          <a:stretch>
            <a:fillRect/>
          </a:stretch>
        </p:blipFill>
        <p:spPr>
          <a:xfrm>
            <a:off x="9734923" y="6113601"/>
            <a:ext cx="2334461" cy="598521"/>
          </a:xfrm>
          <a:prstGeom prst="rect">
            <a:avLst/>
          </a:prstGeom>
        </p:spPr>
      </p:pic>
      <p:sp>
        <p:nvSpPr>
          <p:cNvPr id="18" name="TextBox 17">
            <a:extLst>
              <a:ext uri="{FF2B5EF4-FFF2-40B4-BE49-F238E27FC236}">
                <a16:creationId xmlns:a16="http://schemas.microsoft.com/office/drawing/2014/main" id="{67CDD53D-8B36-442C-9A86-CC4D213ED747}"/>
              </a:ext>
            </a:extLst>
          </p:cNvPr>
          <p:cNvSpPr txBox="1"/>
          <p:nvPr/>
        </p:nvSpPr>
        <p:spPr>
          <a:xfrm>
            <a:off x="838200" y="3136612"/>
            <a:ext cx="9392119" cy="584775"/>
          </a:xfrm>
          <a:prstGeom prst="rect">
            <a:avLst/>
          </a:prstGeom>
          <a:noFill/>
        </p:spPr>
        <p:txBody>
          <a:bodyPr wrap="square">
            <a:spAutoFit/>
          </a:bodyPr>
          <a:lstStyle/>
          <a:p>
            <a:r>
              <a:rPr lang="en-GB" sz="3200" dirty="0">
                <a:hlinkClick r:id="rId5"/>
              </a:rPr>
              <a:t>http://www.wessexvolleyball.com/shop</a:t>
            </a:r>
            <a:r>
              <a:rPr lang="en-GB" sz="3200" dirty="0"/>
              <a:t>  </a:t>
            </a:r>
          </a:p>
        </p:txBody>
      </p:sp>
    </p:spTree>
    <p:extLst>
      <p:ext uri="{BB962C8B-B14F-4D97-AF65-F5344CB8AC3E}">
        <p14:creationId xmlns:p14="http://schemas.microsoft.com/office/powerpoint/2010/main" val="2307638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02209-3137-43E4-9495-68FBAD9F65A9}"/>
              </a:ext>
            </a:extLst>
          </p:cNvPr>
          <p:cNvSpPr>
            <a:spLocks noGrp="1"/>
          </p:cNvSpPr>
          <p:nvPr>
            <p:ph type="title"/>
          </p:nvPr>
        </p:nvSpPr>
        <p:spPr/>
        <p:txBody>
          <a:bodyPr/>
          <a:lstStyle/>
          <a:p>
            <a:r>
              <a:rPr lang="en-GB" b="1" dirty="0">
                <a:solidFill>
                  <a:srgbClr val="032469"/>
                </a:solidFill>
              </a:rPr>
              <a:t>Club Rebrand – New Kit</a:t>
            </a:r>
          </a:p>
        </p:txBody>
      </p:sp>
      <p:sp>
        <p:nvSpPr>
          <p:cNvPr id="19" name="Content Placeholder 2">
            <a:extLst>
              <a:ext uri="{FF2B5EF4-FFF2-40B4-BE49-F238E27FC236}">
                <a16:creationId xmlns:a16="http://schemas.microsoft.com/office/drawing/2014/main" id="{F7E37769-5431-4134-B628-C8A0741031DC}"/>
              </a:ext>
            </a:extLst>
          </p:cNvPr>
          <p:cNvSpPr>
            <a:spLocks noGrp="1"/>
          </p:cNvSpPr>
          <p:nvPr>
            <p:ph idx="1"/>
          </p:nvPr>
        </p:nvSpPr>
        <p:spPr>
          <a:xfrm>
            <a:off x="838200" y="1665826"/>
            <a:ext cx="10515600" cy="4667250"/>
          </a:xfrm>
        </p:spPr>
        <p:txBody>
          <a:bodyPr>
            <a:normAutofit fontScale="92500" lnSpcReduction="20000"/>
          </a:bodyPr>
          <a:lstStyle/>
          <a:p>
            <a:pPr marL="0" indent="0">
              <a:buNone/>
            </a:pPr>
            <a:r>
              <a:rPr lang="en-GB" sz="2600" b="1" dirty="0">
                <a:solidFill>
                  <a:srgbClr val="032469"/>
                </a:solidFill>
              </a:rPr>
              <a:t>Online soon:</a:t>
            </a:r>
          </a:p>
          <a:p>
            <a:r>
              <a:rPr lang="en-GB" sz="2600" dirty="0">
                <a:solidFill>
                  <a:srgbClr val="032469"/>
                </a:solidFill>
              </a:rPr>
              <a:t>Coat</a:t>
            </a:r>
          </a:p>
          <a:p>
            <a:r>
              <a:rPr lang="en-GB" sz="2600" dirty="0">
                <a:solidFill>
                  <a:srgbClr val="032469"/>
                </a:solidFill>
              </a:rPr>
              <a:t>Hot pants</a:t>
            </a:r>
          </a:p>
          <a:p>
            <a:r>
              <a:rPr lang="en-GB" sz="2600" dirty="0">
                <a:solidFill>
                  <a:srgbClr val="032469"/>
                </a:solidFill>
              </a:rPr>
              <a:t>Water bottles</a:t>
            </a:r>
          </a:p>
          <a:p>
            <a:r>
              <a:rPr lang="en-GB" sz="2600" dirty="0">
                <a:solidFill>
                  <a:srgbClr val="032469"/>
                </a:solidFill>
              </a:rPr>
              <a:t>Large Bag</a:t>
            </a:r>
          </a:p>
          <a:p>
            <a:pPr marL="0" indent="0">
              <a:buNone/>
            </a:pPr>
            <a:endParaRPr lang="en-GB" sz="2600" dirty="0">
              <a:solidFill>
                <a:srgbClr val="032469"/>
              </a:solidFill>
            </a:endParaRPr>
          </a:p>
          <a:p>
            <a:pPr marL="0" indent="0">
              <a:buNone/>
            </a:pPr>
            <a:r>
              <a:rPr lang="en-GB" sz="2600" b="1" dirty="0">
                <a:solidFill>
                  <a:srgbClr val="032469"/>
                </a:solidFill>
              </a:rPr>
              <a:t>Jan 2021 (new Nike ranges released):</a:t>
            </a:r>
          </a:p>
          <a:p>
            <a:r>
              <a:rPr lang="en-GB" sz="2600" dirty="0">
                <a:solidFill>
                  <a:srgbClr val="032469"/>
                </a:solidFill>
              </a:rPr>
              <a:t>Club Tracksuit and Bottoms</a:t>
            </a:r>
          </a:p>
          <a:p>
            <a:r>
              <a:rPr lang="en-GB" sz="2600" dirty="0">
                <a:solidFill>
                  <a:srgbClr val="032469"/>
                </a:solidFill>
              </a:rPr>
              <a:t>Branded (Nike) Hoody, full zip hoody and grey alternative</a:t>
            </a:r>
          </a:p>
          <a:p>
            <a:pPr marL="0" indent="0">
              <a:buNone/>
            </a:pPr>
            <a:endParaRPr lang="en-GB" sz="2600" dirty="0">
              <a:solidFill>
                <a:srgbClr val="032469"/>
              </a:solidFill>
            </a:endParaRPr>
          </a:p>
          <a:p>
            <a:pPr marL="0" indent="0">
              <a:buNone/>
            </a:pPr>
            <a:r>
              <a:rPr lang="en-GB" sz="2600" b="1" dirty="0">
                <a:solidFill>
                  <a:srgbClr val="032469"/>
                </a:solidFill>
              </a:rPr>
              <a:t>Summer 2021:</a:t>
            </a:r>
          </a:p>
          <a:p>
            <a:r>
              <a:rPr lang="en-GB" sz="2600" dirty="0">
                <a:solidFill>
                  <a:srgbClr val="032469"/>
                </a:solidFill>
              </a:rPr>
              <a:t>Beach Vest (summer 2021)</a:t>
            </a:r>
          </a:p>
          <a:p>
            <a:pPr lvl="1"/>
            <a:endParaRPr lang="en-GB" dirty="0">
              <a:solidFill>
                <a:srgbClr val="032469"/>
              </a:solidFill>
            </a:endParaRPr>
          </a:p>
        </p:txBody>
      </p:sp>
      <p:sp>
        <p:nvSpPr>
          <p:cNvPr id="5" name="TextBox 4">
            <a:extLst>
              <a:ext uri="{FF2B5EF4-FFF2-40B4-BE49-F238E27FC236}">
                <a16:creationId xmlns:a16="http://schemas.microsoft.com/office/drawing/2014/main" id="{EA37E55E-6549-4F62-987C-20EDEDE2815D}"/>
              </a:ext>
            </a:extLst>
          </p:cNvPr>
          <p:cNvSpPr txBox="1"/>
          <p:nvPr/>
        </p:nvSpPr>
        <p:spPr>
          <a:xfrm>
            <a:off x="126507" y="114238"/>
            <a:ext cx="6094520" cy="369332"/>
          </a:xfrm>
          <a:prstGeom prst="rect">
            <a:avLst/>
          </a:prstGeom>
          <a:noFill/>
        </p:spPr>
        <p:txBody>
          <a:bodyPr wrap="square">
            <a:spAutoFit/>
          </a:bodyPr>
          <a:lstStyle/>
          <a:p>
            <a:r>
              <a:rPr lang="en-GB" dirty="0">
                <a:hlinkClick r:id="rId3"/>
              </a:rPr>
              <a:t>http://www.wessexvolleyball.com/shop</a:t>
            </a:r>
            <a:r>
              <a:rPr lang="en-GB" dirty="0"/>
              <a:t>  </a:t>
            </a:r>
          </a:p>
        </p:txBody>
      </p:sp>
      <p:pic>
        <p:nvPicPr>
          <p:cNvPr id="27" name="Picture 26">
            <a:hlinkClick r:id="rId4"/>
            <a:extLst>
              <a:ext uri="{FF2B5EF4-FFF2-40B4-BE49-F238E27FC236}">
                <a16:creationId xmlns:a16="http://schemas.microsoft.com/office/drawing/2014/main" id="{FC72E14C-D6C2-4FCA-B410-CB2FDDCC0546}"/>
              </a:ext>
            </a:extLst>
          </p:cNvPr>
          <p:cNvPicPr>
            <a:picLocks noChangeAspect="1"/>
          </p:cNvPicPr>
          <p:nvPr/>
        </p:nvPicPr>
        <p:blipFill>
          <a:blip r:embed="rId5"/>
          <a:stretch>
            <a:fillRect/>
          </a:stretch>
        </p:blipFill>
        <p:spPr>
          <a:xfrm>
            <a:off x="9734923" y="6096809"/>
            <a:ext cx="2334461" cy="598521"/>
          </a:xfrm>
          <a:prstGeom prst="rect">
            <a:avLst/>
          </a:prstGeom>
        </p:spPr>
      </p:pic>
    </p:spTree>
    <p:extLst>
      <p:ext uri="{BB962C8B-B14F-4D97-AF65-F5344CB8AC3E}">
        <p14:creationId xmlns:p14="http://schemas.microsoft.com/office/powerpoint/2010/main" val="10136734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87913-69E8-4D6D-9A0D-B93D2C170609}"/>
              </a:ext>
            </a:extLst>
          </p:cNvPr>
          <p:cNvSpPr>
            <a:spLocks noGrp="1"/>
          </p:cNvSpPr>
          <p:nvPr>
            <p:ph type="ctrTitle"/>
          </p:nvPr>
        </p:nvSpPr>
        <p:spPr>
          <a:xfrm>
            <a:off x="6473050" y="1061214"/>
            <a:ext cx="5229350" cy="2121476"/>
          </a:xfrm>
        </p:spPr>
        <p:txBody>
          <a:bodyPr anchor="b">
            <a:normAutofit/>
          </a:bodyPr>
          <a:lstStyle/>
          <a:p>
            <a:pPr algn="l"/>
            <a:r>
              <a:rPr lang="en-GB" sz="6600" b="1" dirty="0"/>
              <a:t>Thank you</a:t>
            </a:r>
          </a:p>
        </p:txBody>
      </p:sp>
      <p:sp>
        <p:nvSpPr>
          <p:cNvPr id="3" name="Subtitle 2">
            <a:extLst>
              <a:ext uri="{FF2B5EF4-FFF2-40B4-BE49-F238E27FC236}">
                <a16:creationId xmlns:a16="http://schemas.microsoft.com/office/drawing/2014/main" id="{B6A4ABA0-30EB-4E43-A7F1-B5CBE41DE648}"/>
              </a:ext>
            </a:extLst>
          </p:cNvPr>
          <p:cNvSpPr>
            <a:spLocks noGrp="1"/>
          </p:cNvSpPr>
          <p:nvPr>
            <p:ph type="subTitle" idx="1"/>
          </p:nvPr>
        </p:nvSpPr>
        <p:spPr>
          <a:xfrm>
            <a:off x="6613236" y="3182690"/>
            <a:ext cx="3325091" cy="716358"/>
          </a:xfrm>
        </p:spPr>
        <p:txBody>
          <a:bodyPr anchor="t">
            <a:normAutofit/>
          </a:bodyPr>
          <a:lstStyle/>
          <a:p>
            <a:r>
              <a:rPr lang="en-GB" sz="3200" dirty="0"/>
              <a:t>Get involved!</a:t>
            </a:r>
            <a:endParaRPr lang="en-GB" sz="1800" dirty="0"/>
          </a:p>
        </p:txBody>
      </p:sp>
      <p:pic>
        <p:nvPicPr>
          <p:cNvPr id="7" name="Picture 6">
            <a:extLst>
              <a:ext uri="{FF2B5EF4-FFF2-40B4-BE49-F238E27FC236}">
                <a16:creationId xmlns:a16="http://schemas.microsoft.com/office/drawing/2014/main" id="{A81E0B34-89B7-412B-944C-EF62B210B3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805112" cy="6858000"/>
          </a:xfrm>
          <a:prstGeom prst="rect">
            <a:avLst/>
          </a:prstGeom>
        </p:spPr>
      </p:pic>
    </p:spTree>
    <p:extLst>
      <p:ext uri="{BB962C8B-B14F-4D97-AF65-F5344CB8AC3E}">
        <p14:creationId xmlns:p14="http://schemas.microsoft.com/office/powerpoint/2010/main" val="168218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F9684-6024-415B-91A5-5A9E8E5BB57A}"/>
              </a:ext>
            </a:extLst>
          </p:cNvPr>
          <p:cNvSpPr>
            <a:spLocks noGrp="1"/>
          </p:cNvSpPr>
          <p:nvPr>
            <p:ph type="title"/>
          </p:nvPr>
        </p:nvSpPr>
        <p:spPr/>
        <p:txBody>
          <a:bodyPr/>
          <a:lstStyle/>
          <a:p>
            <a:r>
              <a:rPr lang="en-GB" b="1" dirty="0">
                <a:solidFill>
                  <a:srgbClr val="032469"/>
                </a:solidFill>
              </a:rPr>
              <a:t>2019-20 Results</a:t>
            </a:r>
          </a:p>
        </p:txBody>
      </p:sp>
      <p:sp>
        <p:nvSpPr>
          <p:cNvPr id="3" name="Content Placeholder 2">
            <a:extLst>
              <a:ext uri="{FF2B5EF4-FFF2-40B4-BE49-F238E27FC236}">
                <a16:creationId xmlns:a16="http://schemas.microsoft.com/office/drawing/2014/main" id="{08C4FA0E-8B96-4962-B3B3-91101053495E}"/>
              </a:ext>
            </a:extLst>
          </p:cNvPr>
          <p:cNvSpPr>
            <a:spLocks noGrp="1"/>
          </p:cNvSpPr>
          <p:nvPr>
            <p:ph idx="1"/>
          </p:nvPr>
        </p:nvSpPr>
        <p:spPr>
          <a:xfrm>
            <a:off x="838200" y="1509204"/>
            <a:ext cx="10515600" cy="5157926"/>
          </a:xfrm>
        </p:spPr>
        <p:txBody>
          <a:bodyPr>
            <a:normAutofit fontScale="62500" lnSpcReduction="20000"/>
          </a:bodyPr>
          <a:lstStyle/>
          <a:p>
            <a:pPr marL="0" indent="0">
              <a:buNone/>
            </a:pPr>
            <a:r>
              <a:rPr lang="en-GB" dirty="0">
                <a:solidFill>
                  <a:srgbClr val="032469"/>
                </a:solidFill>
              </a:rPr>
              <a:t>Women Super League – 3</a:t>
            </a:r>
            <a:r>
              <a:rPr lang="en-GB" baseline="30000" dirty="0">
                <a:solidFill>
                  <a:srgbClr val="032469"/>
                </a:solidFill>
              </a:rPr>
              <a:t>rd</a:t>
            </a:r>
            <a:r>
              <a:rPr lang="en-GB" dirty="0">
                <a:solidFill>
                  <a:srgbClr val="032469"/>
                </a:solidFill>
              </a:rPr>
              <a:t> place</a:t>
            </a:r>
          </a:p>
          <a:p>
            <a:pPr marL="0" indent="0">
              <a:buNone/>
            </a:pPr>
            <a:r>
              <a:rPr lang="en-GB" dirty="0">
                <a:solidFill>
                  <a:srgbClr val="032469"/>
                </a:solidFill>
              </a:rPr>
              <a:t>Men Super League – 6</a:t>
            </a:r>
            <a:r>
              <a:rPr lang="en-GB" baseline="30000" dirty="0">
                <a:solidFill>
                  <a:srgbClr val="032469"/>
                </a:solidFill>
              </a:rPr>
              <a:t>th</a:t>
            </a:r>
            <a:r>
              <a:rPr lang="en-GB" dirty="0">
                <a:solidFill>
                  <a:srgbClr val="032469"/>
                </a:solidFill>
              </a:rPr>
              <a:t> place</a:t>
            </a:r>
          </a:p>
          <a:p>
            <a:pPr marL="0" indent="0">
              <a:buNone/>
            </a:pPr>
            <a:r>
              <a:rPr lang="en-GB" dirty="0">
                <a:solidFill>
                  <a:srgbClr val="032469"/>
                </a:solidFill>
              </a:rPr>
              <a:t>Women 2 (NVL2S) – 5</a:t>
            </a:r>
            <a:r>
              <a:rPr lang="en-GB" baseline="30000" dirty="0">
                <a:solidFill>
                  <a:srgbClr val="032469"/>
                </a:solidFill>
              </a:rPr>
              <a:t>th</a:t>
            </a:r>
            <a:r>
              <a:rPr lang="en-GB" dirty="0">
                <a:solidFill>
                  <a:srgbClr val="032469"/>
                </a:solidFill>
              </a:rPr>
              <a:t> place</a:t>
            </a:r>
          </a:p>
          <a:p>
            <a:pPr marL="0" indent="0">
              <a:buNone/>
            </a:pPr>
            <a:endParaRPr lang="en-GB" dirty="0">
              <a:solidFill>
                <a:srgbClr val="032469"/>
              </a:solidFill>
            </a:endParaRPr>
          </a:p>
          <a:p>
            <a:pPr marL="0" indent="0">
              <a:buNone/>
            </a:pPr>
            <a:r>
              <a:rPr lang="en-GB" dirty="0">
                <a:solidFill>
                  <a:srgbClr val="032469"/>
                </a:solidFill>
              </a:rPr>
              <a:t>U18 Men – 5</a:t>
            </a:r>
            <a:r>
              <a:rPr lang="en-GB" baseline="30000" dirty="0">
                <a:solidFill>
                  <a:srgbClr val="032469"/>
                </a:solidFill>
              </a:rPr>
              <a:t>th</a:t>
            </a:r>
          </a:p>
          <a:p>
            <a:pPr marL="0" indent="0">
              <a:buNone/>
            </a:pPr>
            <a:r>
              <a:rPr lang="en-GB" dirty="0">
                <a:solidFill>
                  <a:srgbClr val="032469"/>
                </a:solidFill>
              </a:rPr>
              <a:t>U18 Women – 9</a:t>
            </a:r>
            <a:r>
              <a:rPr lang="en-GB" baseline="30000" dirty="0">
                <a:solidFill>
                  <a:srgbClr val="032469"/>
                </a:solidFill>
              </a:rPr>
              <a:t>th</a:t>
            </a:r>
            <a:r>
              <a:rPr lang="en-GB" dirty="0">
                <a:solidFill>
                  <a:srgbClr val="032469"/>
                </a:solidFill>
              </a:rPr>
              <a:t> </a:t>
            </a:r>
          </a:p>
          <a:p>
            <a:pPr marL="0" indent="0">
              <a:buNone/>
            </a:pPr>
            <a:r>
              <a:rPr lang="en-GB" dirty="0">
                <a:solidFill>
                  <a:srgbClr val="032469"/>
                </a:solidFill>
              </a:rPr>
              <a:t>U16 Boys – 3</a:t>
            </a:r>
            <a:r>
              <a:rPr lang="en-GB" baseline="30000" dirty="0">
                <a:solidFill>
                  <a:srgbClr val="032469"/>
                </a:solidFill>
              </a:rPr>
              <a:t>rd</a:t>
            </a:r>
            <a:r>
              <a:rPr lang="en-GB" dirty="0">
                <a:solidFill>
                  <a:srgbClr val="032469"/>
                </a:solidFill>
              </a:rPr>
              <a:t>  </a:t>
            </a:r>
          </a:p>
          <a:p>
            <a:pPr marL="0" indent="0">
              <a:buNone/>
            </a:pPr>
            <a:r>
              <a:rPr lang="en-GB" dirty="0">
                <a:solidFill>
                  <a:srgbClr val="032469"/>
                </a:solidFill>
              </a:rPr>
              <a:t>U16 Girls – 9</a:t>
            </a:r>
            <a:r>
              <a:rPr lang="en-GB" baseline="30000" dirty="0">
                <a:solidFill>
                  <a:srgbClr val="032469"/>
                </a:solidFill>
              </a:rPr>
              <a:t>th</a:t>
            </a:r>
            <a:r>
              <a:rPr lang="en-GB" dirty="0">
                <a:solidFill>
                  <a:srgbClr val="032469"/>
                </a:solidFill>
              </a:rPr>
              <a:t> </a:t>
            </a:r>
          </a:p>
          <a:p>
            <a:pPr marL="0" indent="0">
              <a:buNone/>
            </a:pPr>
            <a:r>
              <a:rPr lang="en-GB" dirty="0">
                <a:solidFill>
                  <a:srgbClr val="032469"/>
                </a:solidFill>
              </a:rPr>
              <a:t>U15s – last 8s cancelled due to COVID-19</a:t>
            </a:r>
          </a:p>
          <a:p>
            <a:pPr marL="0" indent="0">
              <a:buNone/>
            </a:pPr>
            <a:endParaRPr lang="en-GB" dirty="0">
              <a:solidFill>
                <a:srgbClr val="032469"/>
              </a:solidFill>
            </a:endParaRPr>
          </a:p>
          <a:p>
            <a:pPr marL="0" indent="0">
              <a:buNone/>
            </a:pPr>
            <a:r>
              <a:rPr lang="en-GB" dirty="0">
                <a:solidFill>
                  <a:srgbClr val="032469"/>
                </a:solidFill>
              </a:rPr>
              <a:t>South West Grand Prix Events</a:t>
            </a:r>
          </a:p>
          <a:p>
            <a:pPr marL="0" indent="0">
              <a:buNone/>
            </a:pPr>
            <a:r>
              <a:rPr lang="en-GB" dirty="0">
                <a:solidFill>
                  <a:srgbClr val="032469"/>
                </a:solidFill>
              </a:rPr>
              <a:t>Wessex Dolphins (U12 Boys) – 1</a:t>
            </a:r>
            <a:r>
              <a:rPr lang="en-GB" baseline="30000" dirty="0">
                <a:solidFill>
                  <a:srgbClr val="032469"/>
                </a:solidFill>
              </a:rPr>
              <a:t>st</a:t>
            </a:r>
            <a:endParaRPr lang="en-GB" dirty="0">
              <a:solidFill>
                <a:srgbClr val="032469"/>
              </a:solidFill>
            </a:endParaRPr>
          </a:p>
          <a:p>
            <a:pPr marL="0" indent="0">
              <a:buNone/>
            </a:pPr>
            <a:r>
              <a:rPr lang="en-GB" dirty="0">
                <a:solidFill>
                  <a:srgbClr val="032469"/>
                </a:solidFill>
              </a:rPr>
              <a:t>Wessex Sharks (U14 Girls) – 2</a:t>
            </a:r>
            <a:r>
              <a:rPr lang="en-GB" baseline="30000" dirty="0">
                <a:solidFill>
                  <a:srgbClr val="032469"/>
                </a:solidFill>
              </a:rPr>
              <a:t>nd</a:t>
            </a:r>
            <a:endParaRPr lang="en-GB" dirty="0">
              <a:solidFill>
                <a:srgbClr val="032469"/>
              </a:solidFill>
            </a:endParaRPr>
          </a:p>
          <a:p>
            <a:pPr marL="0" indent="0">
              <a:buNone/>
            </a:pPr>
            <a:r>
              <a:rPr lang="en-GB" dirty="0">
                <a:solidFill>
                  <a:srgbClr val="032469"/>
                </a:solidFill>
              </a:rPr>
              <a:t>Wessex Orcas (U15 Boys) – 1</a:t>
            </a:r>
            <a:r>
              <a:rPr lang="en-GB" baseline="30000" dirty="0">
                <a:solidFill>
                  <a:srgbClr val="032469"/>
                </a:solidFill>
              </a:rPr>
              <a:t>st</a:t>
            </a:r>
            <a:r>
              <a:rPr lang="en-GB" dirty="0">
                <a:solidFill>
                  <a:srgbClr val="032469"/>
                </a:solidFill>
              </a:rPr>
              <a:t> </a:t>
            </a:r>
          </a:p>
          <a:p>
            <a:pPr marL="0" indent="0">
              <a:buNone/>
            </a:pPr>
            <a:endParaRPr lang="en-GB" dirty="0">
              <a:solidFill>
                <a:srgbClr val="032469"/>
              </a:solidFill>
            </a:endParaRPr>
          </a:p>
          <a:p>
            <a:pPr marL="0" indent="0">
              <a:buNone/>
            </a:pPr>
            <a:r>
              <a:rPr lang="en-GB" dirty="0">
                <a:solidFill>
                  <a:srgbClr val="032469"/>
                </a:solidFill>
              </a:rPr>
              <a:t>Athletes selected to represent South West, England (Cadets, Juniors and Seniors) on the indoor and beach</a:t>
            </a:r>
          </a:p>
          <a:p>
            <a:endParaRPr lang="en-GB" dirty="0">
              <a:solidFill>
                <a:srgbClr val="032469"/>
              </a:solidFill>
            </a:endParaRPr>
          </a:p>
        </p:txBody>
      </p:sp>
    </p:spTree>
    <p:extLst>
      <p:ext uri="{BB962C8B-B14F-4D97-AF65-F5344CB8AC3E}">
        <p14:creationId xmlns:p14="http://schemas.microsoft.com/office/powerpoint/2010/main" val="1555584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0FAE3-AF76-4587-A8A1-D09DDAFB3C32}"/>
              </a:ext>
            </a:extLst>
          </p:cNvPr>
          <p:cNvSpPr>
            <a:spLocks noGrp="1"/>
          </p:cNvSpPr>
          <p:nvPr>
            <p:ph type="title"/>
          </p:nvPr>
        </p:nvSpPr>
        <p:spPr/>
        <p:txBody>
          <a:bodyPr/>
          <a:lstStyle/>
          <a:p>
            <a:r>
              <a:rPr lang="en-GB" b="1">
                <a:solidFill>
                  <a:srgbClr val="032469"/>
                </a:solidFill>
              </a:rPr>
              <a:t>Club Management Structure</a:t>
            </a:r>
          </a:p>
        </p:txBody>
      </p:sp>
      <p:sp>
        <p:nvSpPr>
          <p:cNvPr id="35" name="Flowchart: Process 34">
            <a:extLst>
              <a:ext uri="{FF2B5EF4-FFF2-40B4-BE49-F238E27FC236}">
                <a16:creationId xmlns:a16="http://schemas.microsoft.com/office/drawing/2014/main" id="{92B7572F-1EDF-4DA8-9EA1-3F058EB0C78F}"/>
              </a:ext>
            </a:extLst>
          </p:cNvPr>
          <p:cNvSpPr/>
          <p:nvPr/>
        </p:nvSpPr>
        <p:spPr>
          <a:xfrm>
            <a:off x="1751181" y="5714007"/>
            <a:ext cx="8678333" cy="461665"/>
          </a:xfrm>
          <a:prstGeom prst="flowChartProcess">
            <a:avLst/>
          </a:prstGeom>
          <a:noFill/>
          <a:ln w="38100">
            <a:solidFill>
              <a:srgbClr val="03246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a:t>HEAD COACHES, ASSISTANT COACHES, TEAM MANAGERS, TEAM SECRETARIES ETC</a:t>
            </a:r>
          </a:p>
        </p:txBody>
      </p:sp>
      <p:grpSp>
        <p:nvGrpSpPr>
          <p:cNvPr id="49" name="Group 48">
            <a:extLst>
              <a:ext uri="{FF2B5EF4-FFF2-40B4-BE49-F238E27FC236}">
                <a16:creationId xmlns:a16="http://schemas.microsoft.com/office/drawing/2014/main" id="{FAA05A17-36A3-4D9C-A902-C0A670095DE1}"/>
              </a:ext>
            </a:extLst>
          </p:cNvPr>
          <p:cNvGrpSpPr/>
          <p:nvPr/>
        </p:nvGrpSpPr>
        <p:grpSpPr>
          <a:xfrm>
            <a:off x="1601692" y="1690688"/>
            <a:ext cx="8988616" cy="2261389"/>
            <a:chOff x="1601692" y="1215787"/>
            <a:chExt cx="8988616" cy="2261389"/>
          </a:xfrm>
        </p:grpSpPr>
        <p:sp>
          <p:nvSpPr>
            <p:cNvPr id="7" name="Flowchart: Process 6">
              <a:extLst>
                <a:ext uri="{FF2B5EF4-FFF2-40B4-BE49-F238E27FC236}">
                  <a16:creationId xmlns:a16="http://schemas.microsoft.com/office/drawing/2014/main" id="{6BB35C3A-7568-42B6-B140-02DFD28BBA66}"/>
                </a:ext>
              </a:extLst>
            </p:cNvPr>
            <p:cNvSpPr/>
            <p:nvPr/>
          </p:nvSpPr>
          <p:spPr>
            <a:xfrm>
              <a:off x="5302155" y="1215787"/>
              <a:ext cx="1576387" cy="1106089"/>
            </a:xfrm>
            <a:prstGeom prst="flowChartProcess">
              <a:avLst/>
            </a:prstGeom>
            <a:solidFill>
              <a:srgbClr val="03246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GB" b="1"/>
                <a:t>CHAIRPERSON</a:t>
              </a:r>
            </a:p>
            <a:p>
              <a:pPr algn="ctr"/>
              <a:r>
                <a:rPr lang="en-GB"/>
                <a:t>Dave</a:t>
              </a:r>
            </a:p>
          </p:txBody>
        </p:sp>
        <p:sp>
          <p:nvSpPr>
            <p:cNvPr id="9" name="Flowchart: Process 8">
              <a:extLst>
                <a:ext uri="{FF2B5EF4-FFF2-40B4-BE49-F238E27FC236}">
                  <a16:creationId xmlns:a16="http://schemas.microsoft.com/office/drawing/2014/main" id="{5A44DE0E-10B7-4159-B456-EEEC032AC250}"/>
                </a:ext>
              </a:extLst>
            </p:cNvPr>
            <p:cNvSpPr/>
            <p:nvPr/>
          </p:nvSpPr>
          <p:spPr>
            <a:xfrm>
              <a:off x="7152386" y="1578930"/>
              <a:ext cx="1576387" cy="742949"/>
            </a:xfrm>
            <a:prstGeom prst="flowChartProcess">
              <a:avLst/>
            </a:prstGeom>
            <a:solidFill>
              <a:srgbClr val="032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TREASURER</a:t>
              </a:r>
            </a:p>
            <a:p>
              <a:pPr algn="ctr"/>
              <a:r>
                <a:rPr lang="en-GB"/>
                <a:t>Peter</a:t>
              </a:r>
            </a:p>
          </p:txBody>
        </p:sp>
        <p:sp>
          <p:nvSpPr>
            <p:cNvPr id="11" name="Flowchart: Process 10">
              <a:extLst>
                <a:ext uri="{FF2B5EF4-FFF2-40B4-BE49-F238E27FC236}">
                  <a16:creationId xmlns:a16="http://schemas.microsoft.com/office/drawing/2014/main" id="{692D07AC-F35A-4091-B5D6-51527BAA0ABC}"/>
                </a:ext>
              </a:extLst>
            </p:cNvPr>
            <p:cNvSpPr/>
            <p:nvPr/>
          </p:nvSpPr>
          <p:spPr>
            <a:xfrm>
              <a:off x="3451924" y="1578931"/>
              <a:ext cx="1576387" cy="742949"/>
            </a:xfrm>
            <a:prstGeom prst="flowChartProcess">
              <a:avLst/>
            </a:prstGeom>
            <a:solidFill>
              <a:srgbClr val="032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VICE CHAIR</a:t>
              </a:r>
            </a:p>
            <a:p>
              <a:pPr algn="ctr"/>
              <a:r>
                <a:rPr lang="en-GB"/>
                <a:t>Dan</a:t>
              </a:r>
            </a:p>
          </p:txBody>
        </p:sp>
        <p:sp>
          <p:nvSpPr>
            <p:cNvPr id="13" name="Flowchart: Process 12">
              <a:extLst>
                <a:ext uri="{FF2B5EF4-FFF2-40B4-BE49-F238E27FC236}">
                  <a16:creationId xmlns:a16="http://schemas.microsoft.com/office/drawing/2014/main" id="{B093E15B-BA42-4446-B8B8-35E017A561B8}"/>
                </a:ext>
              </a:extLst>
            </p:cNvPr>
            <p:cNvSpPr/>
            <p:nvPr/>
          </p:nvSpPr>
          <p:spPr>
            <a:xfrm>
              <a:off x="3451923" y="2723683"/>
              <a:ext cx="1587692" cy="752475"/>
            </a:xfrm>
            <a:prstGeom prst="flowChartProcess">
              <a:avLst/>
            </a:prstGeom>
            <a:solidFill>
              <a:srgbClr val="032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JUNIOR DEVELOPMENT</a:t>
              </a:r>
            </a:p>
            <a:p>
              <a:pPr algn="ctr"/>
              <a:r>
                <a:rPr lang="en-GB"/>
                <a:t>Annetta</a:t>
              </a:r>
            </a:p>
          </p:txBody>
        </p:sp>
        <p:sp>
          <p:nvSpPr>
            <p:cNvPr id="15" name="Flowchart: Process 14">
              <a:extLst>
                <a:ext uri="{FF2B5EF4-FFF2-40B4-BE49-F238E27FC236}">
                  <a16:creationId xmlns:a16="http://schemas.microsoft.com/office/drawing/2014/main" id="{4ED48575-3EEC-4308-8F52-CD924703527C}"/>
                </a:ext>
              </a:extLst>
            </p:cNvPr>
            <p:cNvSpPr/>
            <p:nvPr/>
          </p:nvSpPr>
          <p:spPr>
            <a:xfrm>
              <a:off x="7152386" y="2733209"/>
              <a:ext cx="1576387" cy="742949"/>
            </a:xfrm>
            <a:prstGeom prst="flowChartProcess">
              <a:avLst/>
            </a:prstGeom>
            <a:solidFill>
              <a:srgbClr val="032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SECRETARY</a:t>
              </a:r>
            </a:p>
            <a:p>
              <a:pPr algn="ctr"/>
              <a:r>
                <a:rPr lang="en-GB"/>
                <a:t>Dan (Acting)</a:t>
              </a:r>
            </a:p>
          </p:txBody>
        </p:sp>
        <p:sp>
          <p:nvSpPr>
            <p:cNvPr id="17" name="Flowchart: Process 16">
              <a:extLst>
                <a:ext uri="{FF2B5EF4-FFF2-40B4-BE49-F238E27FC236}">
                  <a16:creationId xmlns:a16="http://schemas.microsoft.com/office/drawing/2014/main" id="{1D2413D2-E844-413C-9AE0-F8727380645B}"/>
                </a:ext>
              </a:extLst>
            </p:cNvPr>
            <p:cNvSpPr/>
            <p:nvPr/>
          </p:nvSpPr>
          <p:spPr>
            <a:xfrm>
              <a:off x="5302155" y="2729055"/>
              <a:ext cx="1576387" cy="742949"/>
            </a:xfrm>
            <a:prstGeom prst="flowChartProcess">
              <a:avLst/>
            </a:prstGeom>
            <a:solidFill>
              <a:srgbClr val="032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WELFARE</a:t>
              </a:r>
              <a:r>
                <a:rPr lang="en-GB"/>
                <a:t> </a:t>
              </a:r>
            </a:p>
            <a:p>
              <a:pPr algn="ctr"/>
              <a:r>
                <a:rPr lang="en-GB"/>
                <a:t>Michelle</a:t>
              </a:r>
            </a:p>
          </p:txBody>
        </p:sp>
        <p:sp>
          <p:nvSpPr>
            <p:cNvPr id="19" name="Flowchart: Process 18">
              <a:extLst>
                <a:ext uri="{FF2B5EF4-FFF2-40B4-BE49-F238E27FC236}">
                  <a16:creationId xmlns:a16="http://schemas.microsoft.com/office/drawing/2014/main" id="{ADC6106A-2FEB-421A-A4C7-6A2B9C24167E}"/>
                </a:ext>
              </a:extLst>
            </p:cNvPr>
            <p:cNvSpPr/>
            <p:nvPr/>
          </p:nvSpPr>
          <p:spPr>
            <a:xfrm>
              <a:off x="9002615" y="1578927"/>
              <a:ext cx="1576387" cy="742949"/>
            </a:xfrm>
            <a:prstGeom prst="flowChartProcess">
              <a:avLst/>
            </a:prstGeom>
            <a:solidFill>
              <a:srgbClr val="032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CO-OPTED</a:t>
              </a:r>
            </a:p>
            <a:p>
              <a:pPr algn="ctr"/>
              <a:r>
                <a:rPr lang="en-GB"/>
                <a:t>Colin</a:t>
              </a:r>
            </a:p>
          </p:txBody>
        </p:sp>
        <p:cxnSp>
          <p:nvCxnSpPr>
            <p:cNvPr id="4" name="Straight Connector 3">
              <a:extLst>
                <a:ext uri="{FF2B5EF4-FFF2-40B4-BE49-F238E27FC236}">
                  <a16:creationId xmlns:a16="http://schemas.microsoft.com/office/drawing/2014/main" id="{7B4108A6-D725-4129-9BD3-F1795CB90E11}"/>
                </a:ext>
              </a:extLst>
            </p:cNvPr>
            <p:cNvCxnSpPr>
              <a:cxnSpLocks/>
            </p:cNvCxnSpPr>
            <p:nvPr/>
          </p:nvCxnSpPr>
          <p:spPr>
            <a:xfrm>
              <a:off x="2389886" y="2543817"/>
              <a:ext cx="7412229" cy="0"/>
            </a:xfrm>
            <a:prstGeom prst="line">
              <a:avLst/>
            </a:prstGeom>
            <a:ln w="38100">
              <a:solidFill>
                <a:srgbClr val="03246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A0B8D21-FEDE-4AAB-A438-BAEE2D2A1AF1}"/>
                </a:ext>
              </a:extLst>
            </p:cNvPr>
            <p:cNvCxnSpPr>
              <a:cxnSpLocks/>
              <a:stCxn id="7" idx="2"/>
              <a:endCxn id="17" idx="0"/>
            </p:cNvCxnSpPr>
            <p:nvPr/>
          </p:nvCxnSpPr>
          <p:spPr>
            <a:xfrm>
              <a:off x="6090349" y="2321876"/>
              <a:ext cx="0" cy="407179"/>
            </a:xfrm>
            <a:prstGeom prst="line">
              <a:avLst/>
            </a:prstGeom>
            <a:ln w="38100">
              <a:solidFill>
                <a:srgbClr val="032469"/>
              </a:solidFill>
            </a:ln>
          </p:spPr>
          <p:style>
            <a:lnRef idx="1">
              <a:schemeClr val="accent1"/>
            </a:lnRef>
            <a:fillRef idx="0">
              <a:schemeClr val="accent1"/>
            </a:fillRef>
            <a:effectRef idx="0">
              <a:schemeClr val="accent1"/>
            </a:effectRef>
            <a:fontRef idx="minor">
              <a:schemeClr val="tx1"/>
            </a:fontRef>
          </p:style>
        </p:cxnSp>
        <p:sp>
          <p:nvSpPr>
            <p:cNvPr id="8" name="Flowchart: Process 7">
              <a:extLst>
                <a:ext uri="{FF2B5EF4-FFF2-40B4-BE49-F238E27FC236}">
                  <a16:creationId xmlns:a16="http://schemas.microsoft.com/office/drawing/2014/main" id="{314E418B-0753-46A9-BB27-E004681463CA}"/>
                </a:ext>
              </a:extLst>
            </p:cNvPr>
            <p:cNvSpPr/>
            <p:nvPr/>
          </p:nvSpPr>
          <p:spPr>
            <a:xfrm>
              <a:off x="1601692" y="1582478"/>
              <a:ext cx="1576387" cy="742949"/>
            </a:xfrm>
            <a:prstGeom prst="flowChartProcess">
              <a:avLst/>
            </a:prstGeom>
            <a:solidFill>
              <a:srgbClr val="032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CO-OPTED</a:t>
              </a:r>
            </a:p>
            <a:p>
              <a:pPr algn="ctr"/>
              <a:r>
                <a:rPr lang="en-GB"/>
                <a:t>Anthony</a:t>
              </a:r>
            </a:p>
          </p:txBody>
        </p:sp>
        <p:sp>
          <p:nvSpPr>
            <p:cNvPr id="10" name="Flowchart: Process 9">
              <a:extLst>
                <a:ext uri="{FF2B5EF4-FFF2-40B4-BE49-F238E27FC236}">
                  <a16:creationId xmlns:a16="http://schemas.microsoft.com/office/drawing/2014/main" id="{CD32796F-3D42-4E12-8F0A-4D1EF8E515FE}"/>
                </a:ext>
              </a:extLst>
            </p:cNvPr>
            <p:cNvSpPr/>
            <p:nvPr/>
          </p:nvSpPr>
          <p:spPr>
            <a:xfrm>
              <a:off x="1601692" y="2724109"/>
              <a:ext cx="1576387" cy="742949"/>
            </a:xfrm>
            <a:prstGeom prst="flowChartProcess">
              <a:avLst/>
            </a:prstGeom>
            <a:solidFill>
              <a:srgbClr val="032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CO-OPTED</a:t>
              </a:r>
            </a:p>
            <a:p>
              <a:pPr algn="ctr"/>
              <a:r>
                <a:rPr lang="en-GB"/>
                <a:t>Wayne</a:t>
              </a:r>
            </a:p>
          </p:txBody>
        </p:sp>
        <p:sp>
          <p:nvSpPr>
            <p:cNvPr id="20" name="Flowchart: Process 19">
              <a:extLst>
                <a:ext uri="{FF2B5EF4-FFF2-40B4-BE49-F238E27FC236}">
                  <a16:creationId xmlns:a16="http://schemas.microsoft.com/office/drawing/2014/main" id="{8AB7830E-FFE6-438C-A481-0B6449A11C9D}"/>
                </a:ext>
              </a:extLst>
            </p:cNvPr>
            <p:cNvSpPr/>
            <p:nvPr/>
          </p:nvSpPr>
          <p:spPr>
            <a:xfrm>
              <a:off x="9013921" y="2734227"/>
              <a:ext cx="1576387" cy="742949"/>
            </a:xfrm>
            <a:prstGeom prst="flowChartProcess">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HEAD OF COACHING</a:t>
              </a:r>
            </a:p>
            <a:p>
              <a:pPr algn="ctr"/>
              <a:r>
                <a:rPr lang="en-GB" sz="1600" i="1"/>
                <a:t>Future Post</a:t>
              </a:r>
            </a:p>
          </p:txBody>
        </p:sp>
        <p:cxnSp>
          <p:nvCxnSpPr>
            <p:cNvPr id="34" name="Straight Connector 33">
              <a:extLst>
                <a:ext uri="{FF2B5EF4-FFF2-40B4-BE49-F238E27FC236}">
                  <a16:creationId xmlns:a16="http://schemas.microsoft.com/office/drawing/2014/main" id="{BDBA2724-7E27-4027-A306-BE59D59A5A0F}"/>
                </a:ext>
              </a:extLst>
            </p:cNvPr>
            <p:cNvCxnSpPr>
              <a:cxnSpLocks/>
              <a:stCxn id="9" idx="2"/>
              <a:endCxn id="15" idx="0"/>
            </p:cNvCxnSpPr>
            <p:nvPr/>
          </p:nvCxnSpPr>
          <p:spPr>
            <a:xfrm>
              <a:off x="7940580" y="2321879"/>
              <a:ext cx="0" cy="411330"/>
            </a:xfrm>
            <a:prstGeom prst="line">
              <a:avLst/>
            </a:prstGeom>
            <a:ln w="38100">
              <a:solidFill>
                <a:srgbClr val="03246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C41F154-8578-41A3-B928-50D707965308}"/>
                </a:ext>
              </a:extLst>
            </p:cNvPr>
            <p:cNvCxnSpPr>
              <a:cxnSpLocks/>
              <a:endCxn id="20" idx="0"/>
            </p:cNvCxnSpPr>
            <p:nvPr/>
          </p:nvCxnSpPr>
          <p:spPr>
            <a:xfrm>
              <a:off x="9791492" y="2321876"/>
              <a:ext cx="10623" cy="412351"/>
            </a:xfrm>
            <a:prstGeom prst="line">
              <a:avLst/>
            </a:prstGeom>
            <a:ln w="38100">
              <a:solidFill>
                <a:srgbClr val="03246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5A433-F8D4-42BD-B42F-CBB8ED7E45C8}"/>
                </a:ext>
              </a:extLst>
            </p:cNvPr>
            <p:cNvCxnSpPr>
              <a:cxnSpLocks/>
              <a:stCxn id="11" idx="2"/>
              <a:endCxn id="13" idx="0"/>
            </p:cNvCxnSpPr>
            <p:nvPr/>
          </p:nvCxnSpPr>
          <p:spPr>
            <a:xfrm>
              <a:off x="4240118" y="2321880"/>
              <a:ext cx="5651" cy="401803"/>
            </a:xfrm>
            <a:prstGeom prst="line">
              <a:avLst/>
            </a:prstGeom>
            <a:ln w="38100">
              <a:solidFill>
                <a:srgbClr val="03246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37A5CC5-0DD5-48F6-8842-5481F672359C}"/>
                </a:ext>
              </a:extLst>
            </p:cNvPr>
            <p:cNvCxnSpPr>
              <a:cxnSpLocks/>
              <a:stCxn id="8" idx="2"/>
              <a:endCxn id="10" idx="0"/>
            </p:cNvCxnSpPr>
            <p:nvPr/>
          </p:nvCxnSpPr>
          <p:spPr>
            <a:xfrm>
              <a:off x="2389886" y="2325427"/>
              <a:ext cx="0" cy="398682"/>
            </a:xfrm>
            <a:prstGeom prst="line">
              <a:avLst/>
            </a:prstGeom>
            <a:ln w="38100">
              <a:solidFill>
                <a:srgbClr val="032469"/>
              </a:solidFill>
            </a:ln>
          </p:spPr>
          <p:style>
            <a:lnRef idx="1">
              <a:schemeClr val="accent1"/>
            </a:lnRef>
            <a:fillRef idx="0">
              <a:schemeClr val="accent1"/>
            </a:fillRef>
            <a:effectRef idx="0">
              <a:schemeClr val="accent1"/>
            </a:effectRef>
            <a:fontRef idx="minor">
              <a:schemeClr val="tx1"/>
            </a:fontRef>
          </p:style>
        </p:cxnSp>
      </p:grpSp>
      <p:cxnSp>
        <p:nvCxnSpPr>
          <p:cNvPr id="56" name="Straight Connector 55">
            <a:extLst>
              <a:ext uri="{FF2B5EF4-FFF2-40B4-BE49-F238E27FC236}">
                <a16:creationId xmlns:a16="http://schemas.microsoft.com/office/drawing/2014/main" id="{F1102FAE-8A5E-494E-A516-5095C23D2133}"/>
              </a:ext>
            </a:extLst>
          </p:cNvPr>
          <p:cNvCxnSpPr>
            <a:cxnSpLocks/>
          </p:cNvCxnSpPr>
          <p:nvPr/>
        </p:nvCxnSpPr>
        <p:spPr>
          <a:xfrm>
            <a:off x="1236000" y="4168020"/>
            <a:ext cx="9894929" cy="0"/>
          </a:xfrm>
          <a:prstGeom prst="line">
            <a:avLst/>
          </a:prstGeom>
          <a:ln w="38100">
            <a:solidFill>
              <a:srgbClr val="032469"/>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7EFAEE6-1021-465D-9F7A-913A3391F09D}"/>
              </a:ext>
            </a:extLst>
          </p:cNvPr>
          <p:cNvCxnSpPr>
            <a:cxnSpLocks/>
          </p:cNvCxnSpPr>
          <p:nvPr/>
        </p:nvCxnSpPr>
        <p:spPr>
          <a:xfrm>
            <a:off x="1236000" y="5351698"/>
            <a:ext cx="9894929" cy="0"/>
          </a:xfrm>
          <a:prstGeom prst="line">
            <a:avLst/>
          </a:prstGeom>
          <a:ln w="38100">
            <a:solidFill>
              <a:srgbClr val="032469"/>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00630D7F-7520-48AA-BFE1-C976565C79E7}"/>
              </a:ext>
            </a:extLst>
          </p:cNvPr>
          <p:cNvSpPr txBox="1"/>
          <p:nvPr/>
        </p:nvSpPr>
        <p:spPr>
          <a:xfrm rot="16200000">
            <a:off x="-62736" y="2931064"/>
            <a:ext cx="2104567" cy="369332"/>
          </a:xfrm>
          <a:prstGeom prst="rect">
            <a:avLst/>
          </a:prstGeom>
          <a:noFill/>
        </p:spPr>
        <p:txBody>
          <a:bodyPr wrap="square" rtlCol="0">
            <a:spAutoFit/>
          </a:bodyPr>
          <a:lstStyle/>
          <a:p>
            <a:pPr algn="ctr"/>
            <a:r>
              <a:rPr lang="en-GB"/>
              <a:t>Club Board</a:t>
            </a:r>
          </a:p>
        </p:txBody>
      </p:sp>
      <p:sp>
        <p:nvSpPr>
          <p:cNvPr id="65" name="TextBox 64">
            <a:extLst>
              <a:ext uri="{FF2B5EF4-FFF2-40B4-BE49-F238E27FC236}">
                <a16:creationId xmlns:a16="http://schemas.microsoft.com/office/drawing/2014/main" id="{755EBE5F-EF4F-44A1-BA13-CBD1949A1500}"/>
              </a:ext>
            </a:extLst>
          </p:cNvPr>
          <p:cNvSpPr txBox="1"/>
          <p:nvPr/>
        </p:nvSpPr>
        <p:spPr>
          <a:xfrm rot="16200000">
            <a:off x="397704" y="4575191"/>
            <a:ext cx="1183686" cy="369332"/>
          </a:xfrm>
          <a:prstGeom prst="rect">
            <a:avLst/>
          </a:prstGeom>
          <a:noFill/>
        </p:spPr>
        <p:txBody>
          <a:bodyPr wrap="square" rtlCol="0">
            <a:spAutoFit/>
          </a:bodyPr>
          <a:lstStyle/>
          <a:p>
            <a:pPr algn="ctr"/>
            <a:r>
              <a:rPr lang="en-GB"/>
              <a:t>Club </a:t>
            </a:r>
            <a:r>
              <a:rPr lang="en-GB" err="1"/>
              <a:t>Mgt</a:t>
            </a:r>
            <a:endParaRPr lang="en-GB"/>
          </a:p>
        </p:txBody>
      </p:sp>
      <p:sp>
        <p:nvSpPr>
          <p:cNvPr id="71" name="TextBox 70">
            <a:extLst>
              <a:ext uri="{FF2B5EF4-FFF2-40B4-BE49-F238E27FC236}">
                <a16:creationId xmlns:a16="http://schemas.microsoft.com/office/drawing/2014/main" id="{642ACA72-086F-4C32-BF59-A05DDB1C3121}"/>
              </a:ext>
            </a:extLst>
          </p:cNvPr>
          <p:cNvSpPr txBox="1"/>
          <p:nvPr/>
        </p:nvSpPr>
        <p:spPr>
          <a:xfrm rot="16200000">
            <a:off x="389398" y="5760173"/>
            <a:ext cx="1200299" cy="369332"/>
          </a:xfrm>
          <a:prstGeom prst="rect">
            <a:avLst/>
          </a:prstGeom>
          <a:noFill/>
        </p:spPr>
        <p:txBody>
          <a:bodyPr wrap="square" rtlCol="0">
            <a:spAutoFit/>
          </a:bodyPr>
          <a:lstStyle/>
          <a:p>
            <a:pPr algn="ctr"/>
            <a:r>
              <a:rPr lang="en-GB"/>
              <a:t>Team </a:t>
            </a:r>
            <a:r>
              <a:rPr lang="en-GB" err="1"/>
              <a:t>Mgt</a:t>
            </a:r>
            <a:endParaRPr lang="en-GB"/>
          </a:p>
        </p:txBody>
      </p:sp>
      <p:grpSp>
        <p:nvGrpSpPr>
          <p:cNvPr id="74" name="Group 73">
            <a:extLst>
              <a:ext uri="{FF2B5EF4-FFF2-40B4-BE49-F238E27FC236}">
                <a16:creationId xmlns:a16="http://schemas.microsoft.com/office/drawing/2014/main" id="{FC176009-938C-4895-867C-94998B1DA11E}"/>
              </a:ext>
            </a:extLst>
          </p:cNvPr>
          <p:cNvGrpSpPr/>
          <p:nvPr/>
        </p:nvGrpSpPr>
        <p:grpSpPr>
          <a:xfrm>
            <a:off x="2532460" y="4355474"/>
            <a:ext cx="7127080" cy="742949"/>
            <a:chOff x="1601692" y="4355474"/>
            <a:chExt cx="7127080" cy="742949"/>
          </a:xfrm>
        </p:grpSpPr>
        <p:sp>
          <p:nvSpPr>
            <p:cNvPr id="51" name="Flowchart: Process 50">
              <a:extLst>
                <a:ext uri="{FF2B5EF4-FFF2-40B4-BE49-F238E27FC236}">
                  <a16:creationId xmlns:a16="http://schemas.microsoft.com/office/drawing/2014/main" id="{F0540E59-FC63-4250-B91F-5BC458D80688}"/>
                </a:ext>
              </a:extLst>
            </p:cNvPr>
            <p:cNvSpPr/>
            <p:nvPr/>
          </p:nvSpPr>
          <p:spPr>
            <a:xfrm>
              <a:off x="3451923" y="4355474"/>
              <a:ext cx="1576387" cy="742949"/>
            </a:xfrm>
            <a:prstGeom prst="flowChartProcess">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SOCIAL AND EVENTS</a:t>
              </a:r>
            </a:p>
            <a:p>
              <a:pPr algn="ctr"/>
              <a:r>
                <a:rPr lang="en-GB" sz="1600" i="1"/>
                <a:t>Vacant</a:t>
              </a:r>
            </a:p>
          </p:txBody>
        </p:sp>
        <p:sp>
          <p:nvSpPr>
            <p:cNvPr id="53" name="Flowchart: Process 52">
              <a:extLst>
                <a:ext uri="{FF2B5EF4-FFF2-40B4-BE49-F238E27FC236}">
                  <a16:creationId xmlns:a16="http://schemas.microsoft.com/office/drawing/2014/main" id="{6A8D0F44-A97C-4ECC-942D-E2454D5708E1}"/>
                </a:ext>
              </a:extLst>
            </p:cNvPr>
            <p:cNvSpPr/>
            <p:nvPr/>
          </p:nvSpPr>
          <p:spPr>
            <a:xfrm>
              <a:off x="5302155" y="4355474"/>
              <a:ext cx="1576387" cy="742949"/>
            </a:xfrm>
            <a:prstGeom prst="flowChartProcess">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FUNDRAISING OFFICER</a:t>
              </a:r>
            </a:p>
            <a:p>
              <a:pPr algn="ctr"/>
              <a:r>
                <a:rPr lang="en-GB" sz="1600" i="1"/>
                <a:t>Vacant</a:t>
              </a:r>
            </a:p>
          </p:txBody>
        </p:sp>
        <p:sp>
          <p:nvSpPr>
            <p:cNvPr id="55" name="Flowchart: Process 54">
              <a:extLst>
                <a:ext uri="{FF2B5EF4-FFF2-40B4-BE49-F238E27FC236}">
                  <a16:creationId xmlns:a16="http://schemas.microsoft.com/office/drawing/2014/main" id="{3CF8DC80-2D6D-4E9B-BC3B-CFEAFB96E46E}"/>
                </a:ext>
              </a:extLst>
            </p:cNvPr>
            <p:cNvSpPr/>
            <p:nvPr/>
          </p:nvSpPr>
          <p:spPr>
            <a:xfrm>
              <a:off x="7152385" y="4355474"/>
              <a:ext cx="1576387" cy="742949"/>
            </a:xfrm>
            <a:prstGeom prst="flowChartProcess">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MARKETING OFFICER</a:t>
              </a:r>
            </a:p>
            <a:p>
              <a:pPr algn="ctr"/>
              <a:r>
                <a:rPr lang="en-GB" sz="1600" i="1"/>
                <a:t>Vacant</a:t>
              </a:r>
            </a:p>
          </p:txBody>
        </p:sp>
        <p:sp>
          <p:nvSpPr>
            <p:cNvPr id="73" name="Flowchart: Process 72">
              <a:extLst>
                <a:ext uri="{FF2B5EF4-FFF2-40B4-BE49-F238E27FC236}">
                  <a16:creationId xmlns:a16="http://schemas.microsoft.com/office/drawing/2014/main" id="{75FCCE19-5B30-490B-9CC4-EA218BCC3639}"/>
                </a:ext>
              </a:extLst>
            </p:cNvPr>
            <p:cNvSpPr/>
            <p:nvPr/>
          </p:nvSpPr>
          <p:spPr>
            <a:xfrm>
              <a:off x="1601692" y="4355474"/>
              <a:ext cx="1576387" cy="742949"/>
            </a:xfrm>
            <a:prstGeom prst="flowChartProcess">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COMMERCIAL OFFICER</a:t>
              </a:r>
            </a:p>
            <a:p>
              <a:pPr algn="ctr"/>
              <a:r>
                <a:rPr lang="en-GB" sz="1600" i="1"/>
                <a:t>Vacant</a:t>
              </a:r>
            </a:p>
          </p:txBody>
        </p:sp>
      </p:grpSp>
      <p:sp>
        <p:nvSpPr>
          <p:cNvPr id="38" name="TextBox 37">
            <a:extLst>
              <a:ext uri="{FF2B5EF4-FFF2-40B4-BE49-F238E27FC236}">
                <a16:creationId xmlns:a16="http://schemas.microsoft.com/office/drawing/2014/main" id="{40920988-D0D6-49C4-8F5C-1A461A8722AF}"/>
              </a:ext>
            </a:extLst>
          </p:cNvPr>
          <p:cNvSpPr txBox="1"/>
          <p:nvPr/>
        </p:nvSpPr>
        <p:spPr>
          <a:xfrm>
            <a:off x="6534150" y="6424237"/>
            <a:ext cx="5569360" cy="369332"/>
          </a:xfrm>
          <a:prstGeom prst="rect">
            <a:avLst/>
          </a:prstGeom>
          <a:noFill/>
        </p:spPr>
        <p:txBody>
          <a:bodyPr wrap="square">
            <a:spAutoFit/>
          </a:bodyPr>
          <a:lstStyle/>
          <a:p>
            <a:pPr algn="r"/>
            <a:r>
              <a:rPr lang="en-GB">
                <a:hlinkClick r:id="rId2"/>
              </a:rPr>
              <a:t>https://www.wessexvolleyball.com/club-board</a:t>
            </a:r>
            <a:r>
              <a:rPr lang="en-GB"/>
              <a:t> </a:t>
            </a:r>
          </a:p>
        </p:txBody>
      </p:sp>
    </p:spTree>
    <p:extLst>
      <p:ext uri="{BB962C8B-B14F-4D97-AF65-F5344CB8AC3E}">
        <p14:creationId xmlns:p14="http://schemas.microsoft.com/office/powerpoint/2010/main" val="430109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092AC-8503-4708-837A-E7EB7DED56D2}"/>
              </a:ext>
            </a:extLst>
          </p:cNvPr>
          <p:cNvSpPr>
            <a:spLocks noGrp="1"/>
          </p:cNvSpPr>
          <p:nvPr>
            <p:ph type="title"/>
          </p:nvPr>
        </p:nvSpPr>
        <p:spPr/>
        <p:txBody>
          <a:bodyPr/>
          <a:lstStyle/>
          <a:p>
            <a:r>
              <a:rPr lang="en-GB" b="1">
                <a:solidFill>
                  <a:srgbClr val="032469"/>
                </a:solidFill>
              </a:rPr>
              <a:t>Progress from 2019 AGM</a:t>
            </a:r>
          </a:p>
        </p:txBody>
      </p:sp>
      <p:sp>
        <p:nvSpPr>
          <p:cNvPr id="3" name="Content Placeholder 2">
            <a:extLst>
              <a:ext uri="{FF2B5EF4-FFF2-40B4-BE49-F238E27FC236}">
                <a16:creationId xmlns:a16="http://schemas.microsoft.com/office/drawing/2014/main" id="{EFB1A8F3-66E2-485E-A1F0-6471FFCAAFD8}"/>
              </a:ext>
            </a:extLst>
          </p:cNvPr>
          <p:cNvSpPr>
            <a:spLocks noGrp="1"/>
          </p:cNvSpPr>
          <p:nvPr>
            <p:ph idx="1"/>
          </p:nvPr>
        </p:nvSpPr>
        <p:spPr>
          <a:xfrm>
            <a:off x="975132" y="1887502"/>
            <a:ext cx="5047533" cy="4788306"/>
          </a:xfrm>
        </p:spPr>
        <p:txBody>
          <a:bodyPr>
            <a:normAutofit fontScale="62500" lnSpcReduction="20000"/>
          </a:bodyPr>
          <a:lstStyle/>
          <a:p>
            <a:pPr marL="0" indent="0">
              <a:lnSpc>
                <a:spcPct val="170000"/>
              </a:lnSpc>
              <a:spcBef>
                <a:spcPts val="0"/>
              </a:spcBef>
              <a:buNone/>
            </a:pPr>
            <a:r>
              <a:rPr lang="en-GB">
                <a:solidFill>
                  <a:srgbClr val="032469"/>
                </a:solidFill>
              </a:rPr>
              <a:t>Strategic plan</a:t>
            </a:r>
          </a:p>
          <a:p>
            <a:pPr marL="0" indent="0">
              <a:lnSpc>
                <a:spcPct val="170000"/>
              </a:lnSpc>
              <a:spcBef>
                <a:spcPts val="0"/>
              </a:spcBef>
              <a:buNone/>
            </a:pPr>
            <a:r>
              <a:rPr lang="en-GB">
                <a:solidFill>
                  <a:srgbClr val="032469"/>
                </a:solidFill>
              </a:rPr>
              <a:t>Welcome pack / handbook</a:t>
            </a:r>
          </a:p>
          <a:p>
            <a:pPr marL="0" indent="0">
              <a:lnSpc>
                <a:spcPct val="170000"/>
              </a:lnSpc>
              <a:spcBef>
                <a:spcPts val="0"/>
              </a:spcBef>
              <a:buNone/>
            </a:pPr>
            <a:r>
              <a:rPr lang="en-GB">
                <a:solidFill>
                  <a:srgbClr val="032469"/>
                </a:solidFill>
              </a:rPr>
              <a:t>Super Saturdays</a:t>
            </a:r>
          </a:p>
          <a:p>
            <a:pPr marL="0" indent="0">
              <a:lnSpc>
                <a:spcPct val="170000"/>
              </a:lnSpc>
              <a:spcBef>
                <a:spcPts val="0"/>
              </a:spcBef>
              <a:buNone/>
            </a:pPr>
            <a:r>
              <a:rPr lang="en-GB">
                <a:solidFill>
                  <a:srgbClr val="032469"/>
                </a:solidFill>
              </a:rPr>
              <a:t>Establish Men 2 team for 2020-2021 Season</a:t>
            </a:r>
          </a:p>
          <a:p>
            <a:pPr marL="0" indent="0">
              <a:lnSpc>
                <a:spcPct val="170000"/>
              </a:lnSpc>
              <a:spcBef>
                <a:spcPts val="0"/>
              </a:spcBef>
              <a:buNone/>
            </a:pPr>
            <a:r>
              <a:rPr lang="en-GB">
                <a:solidFill>
                  <a:srgbClr val="032469"/>
                </a:solidFill>
              </a:rPr>
              <a:t>Work towards becoming a cash less club</a:t>
            </a:r>
          </a:p>
          <a:p>
            <a:pPr marL="0" indent="0">
              <a:lnSpc>
                <a:spcPct val="170000"/>
              </a:lnSpc>
              <a:spcBef>
                <a:spcPts val="0"/>
              </a:spcBef>
              <a:buNone/>
            </a:pPr>
            <a:r>
              <a:rPr lang="en-GB">
                <a:solidFill>
                  <a:srgbClr val="032469"/>
                </a:solidFill>
              </a:rPr>
              <a:t>Integrate new coaches into coaching team</a:t>
            </a:r>
          </a:p>
          <a:p>
            <a:pPr marL="0" indent="0">
              <a:lnSpc>
                <a:spcPct val="170000"/>
              </a:lnSpc>
              <a:spcBef>
                <a:spcPts val="0"/>
              </a:spcBef>
              <a:buNone/>
            </a:pPr>
            <a:r>
              <a:rPr lang="en-GB">
                <a:solidFill>
                  <a:srgbClr val="032469"/>
                </a:solidFill>
              </a:rPr>
              <a:t>Run a club coaches workshop</a:t>
            </a:r>
          </a:p>
          <a:p>
            <a:pPr marL="0" indent="0">
              <a:lnSpc>
                <a:spcPct val="170000"/>
              </a:lnSpc>
              <a:spcBef>
                <a:spcPts val="0"/>
              </a:spcBef>
              <a:buNone/>
            </a:pPr>
            <a:r>
              <a:rPr lang="en-GB">
                <a:solidFill>
                  <a:srgbClr val="032469"/>
                </a:solidFill>
              </a:rPr>
              <a:t>Develop job roles further</a:t>
            </a:r>
          </a:p>
          <a:p>
            <a:pPr marL="0" indent="0">
              <a:lnSpc>
                <a:spcPct val="170000"/>
              </a:lnSpc>
              <a:spcBef>
                <a:spcPts val="0"/>
              </a:spcBef>
              <a:buNone/>
            </a:pPr>
            <a:r>
              <a:rPr lang="en-GB">
                <a:solidFill>
                  <a:srgbClr val="032469"/>
                </a:solidFill>
              </a:rPr>
              <a:t>More people doing less rather than a few doing lots</a:t>
            </a:r>
          </a:p>
          <a:p>
            <a:pPr marL="0" indent="0">
              <a:lnSpc>
                <a:spcPct val="170000"/>
              </a:lnSpc>
              <a:spcBef>
                <a:spcPts val="0"/>
              </a:spcBef>
              <a:buNone/>
            </a:pPr>
            <a:r>
              <a:rPr lang="en-GB" sz="2900">
                <a:solidFill>
                  <a:srgbClr val="032469"/>
                </a:solidFill>
              </a:rPr>
              <a:t>Increase participation in SW Junior GP Events</a:t>
            </a:r>
          </a:p>
          <a:p>
            <a:pPr marL="0" indent="0">
              <a:lnSpc>
                <a:spcPct val="170000"/>
              </a:lnSpc>
              <a:spcBef>
                <a:spcPts val="0"/>
              </a:spcBef>
              <a:buNone/>
            </a:pPr>
            <a:r>
              <a:rPr lang="en-GB">
                <a:solidFill>
                  <a:srgbClr val="032469"/>
                </a:solidFill>
              </a:rPr>
              <a:t>Improve our beach offering</a:t>
            </a:r>
          </a:p>
        </p:txBody>
      </p:sp>
      <p:grpSp>
        <p:nvGrpSpPr>
          <p:cNvPr id="31" name="Group 30">
            <a:extLst>
              <a:ext uri="{FF2B5EF4-FFF2-40B4-BE49-F238E27FC236}">
                <a16:creationId xmlns:a16="http://schemas.microsoft.com/office/drawing/2014/main" id="{11F3508C-ECB0-4848-8C91-542DE73ACD06}"/>
              </a:ext>
            </a:extLst>
          </p:cNvPr>
          <p:cNvGrpSpPr/>
          <p:nvPr/>
        </p:nvGrpSpPr>
        <p:grpSpPr>
          <a:xfrm>
            <a:off x="97388" y="1960418"/>
            <a:ext cx="877744" cy="4107658"/>
            <a:chOff x="798656" y="1960418"/>
            <a:chExt cx="877744" cy="4107658"/>
          </a:xfrm>
        </p:grpSpPr>
        <p:pic>
          <p:nvPicPr>
            <p:cNvPr id="7" name="Graphic 6" descr="Checkmark">
              <a:extLst>
                <a:ext uri="{FF2B5EF4-FFF2-40B4-BE49-F238E27FC236}">
                  <a16:creationId xmlns:a16="http://schemas.microsoft.com/office/drawing/2014/main" id="{8C6284FB-92CC-4ABC-AFE8-19829D5353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536" y="1960418"/>
              <a:ext cx="418864" cy="418864"/>
            </a:xfrm>
            <a:prstGeom prst="rect">
              <a:avLst/>
            </a:prstGeom>
          </p:spPr>
        </p:pic>
        <p:pic>
          <p:nvPicPr>
            <p:cNvPr id="9" name="Graphic 8" descr="Checkmark">
              <a:extLst>
                <a:ext uri="{FF2B5EF4-FFF2-40B4-BE49-F238E27FC236}">
                  <a16:creationId xmlns:a16="http://schemas.microsoft.com/office/drawing/2014/main" id="{2E8BBDCC-E93A-4935-A953-FAFFC0E81D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536" y="2366664"/>
              <a:ext cx="418864" cy="418864"/>
            </a:xfrm>
            <a:prstGeom prst="rect">
              <a:avLst/>
            </a:prstGeom>
          </p:spPr>
        </p:pic>
        <p:pic>
          <p:nvPicPr>
            <p:cNvPr id="11" name="Graphic 10" descr="Checkmark">
              <a:extLst>
                <a:ext uri="{FF2B5EF4-FFF2-40B4-BE49-F238E27FC236}">
                  <a16:creationId xmlns:a16="http://schemas.microsoft.com/office/drawing/2014/main" id="{E520B699-0D6B-45F2-9DEE-BD073D5386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536" y="2781760"/>
              <a:ext cx="418864" cy="418864"/>
            </a:xfrm>
            <a:prstGeom prst="rect">
              <a:avLst/>
            </a:prstGeom>
          </p:spPr>
        </p:pic>
        <p:pic>
          <p:nvPicPr>
            <p:cNvPr id="13" name="Graphic 12" descr="Checkmark">
              <a:extLst>
                <a:ext uri="{FF2B5EF4-FFF2-40B4-BE49-F238E27FC236}">
                  <a16:creationId xmlns:a16="http://schemas.microsoft.com/office/drawing/2014/main" id="{E28CE174-3081-4F4B-9DFF-46857D02A4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536" y="4006686"/>
              <a:ext cx="418864" cy="418864"/>
            </a:xfrm>
            <a:prstGeom prst="rect">
              <a:avLst/>
            </a:prstGeom>
          </p:spPr>
        </p:pic>
        <p:pic>
          <p:nvPicPr>
            <p:cNvPr id="15" name="Graphic 14" descr="Checkmark">
              <a:extLst>
                <a:ext uri="{FF2B5EF4-FFF2-40B4-BE49-F238E27FC236}">
                  <a16:creationId xmlns:a16="http://schemas.microsoft.com/office/drawing/2014/main" id="{0C246E27-FA56-4D9E-85E6-E55B8864A9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8656" y="5235735"/>
              <a:ext cx="418864" cy="418864"/>
            </a:xfrm>
            <a:prstGeom prst="rect">
              <a:avLst/>
            </a:prstGeom>
          </p:spPr>
        </p:pic>
        <p:pic>
          <p:nvPicPr>
            <p:cNvPr id="17" name="Graphic 16" descr="Close">
              <a:extLst>
                <a:ext uri="{FF2B5EF4-FFF2-40B4-BE49-F238E27FC236}">
                  <a16:creationId xmlns:a16="http://schemas.microsoft.com/office/drawing/2014/main" id="{DF93F44A-2B6C-4CDB-8C39-18EC24F3CC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57536" y="3185502"/>
              <a:ext cx="417600" cy="417600"/>
            </a:xfrm>
            <a:prstGeom prst="rect">
              <a:avLst/>
            </a:prstGeom>
          </p:spPr>
        </p:pic>
        <p:pic>
          <p:nvPicPr>
            <p:cNvPr id="19" name="Graphic 18" descr="Close">
              <a:extLst>
                <a:ext uri="{FF2B5EF4-FFF2-40B4-BE49-F238E27FC236}">
                  <a16:creationId xmlns:a16="http://schemas.microsoft.com/office/drawing/2014/main" id="{02C623F1-2E04-4AE0-B34C-80DAD60EDC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57536" y="4426607"/>
              <a:ext cx="417600" cy="417600"/>
            </a:xfrm>
            <a:prstGeom prst="rect">
              <a:avLst/>
            </a:prstGeom>
          </p:spPr>
        </p:pic>
        <p:pic>
          <p:nvPicPr>
            <p:cNvPr id="21" name="Graphic 20" descr="Close">
              <a:extLst>
                <a:ext uri="{FF2B5EF4-FFF2-40B4-BE49-F238E27FC236}">
                  <a16:creationId xmlns:a16="http://schemas.microsoft.com/office/drawing/2014/main" id="{F73B62BF-291E-48E0-9B4A-D453466F3E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57536" y="5231612"/>
              <a:ext cx="417600" cy="417600"/>
            </a:xfrm>
            <a:prstGeom prst="rect">
              <a:avLst/>
            </a:prstGeom>
          </p:spPr>
        </p:pic>
        <p:pic>
          <p:nvPicPr>
            <p:cNvPr id="29" name="Graphic 28" descr="Checkmark">
              <a:extLst>
                <a:ext uri="{FF2B5EF4-FFF2-40B4-BE49-F238E27FC236}">
                  <a16:creationId xmlns:a16="http://schemas.microsoft.com/office/drawing/2014/main" id="{61AF5599-16CD-4276-93E5-8A59766E5F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6272" y="5649212"/>
              <a:ext cx="418864" cy="418864"/>
            </a:xfrm>
            <a:prstGeom prst="rect">
              <a:avLst/>
            </a:prstGeom>
          </p:spPr>
        </p:pic>
      </p:grpSp>
      <p:sp>
        <p:nvSpPr>
          <p:cNvPr id="32" name="Content Placeholder 2">
            <a:extLst>
              <a:ext uri="{FF2B5EF4-FFF2-40B4-BE49-F238E27FC236}">
                <a16:creationId xmlns:a16="http://schemas.microsoft.com/office/drawing/2014/main" id="{E85FA25D-74C6-44F9-97EA-B33C8B5B417F}"/>
              </a:ext>
            </a:extLst>
          </p:cNvPr>
          <p:cNvSpPr txBox="1">
            <a:spLocks/>
          </p:cNvSpPr>
          <p:nvPr/>
        </p:nvSpPr>
        <p:spPr>
          <a:xfrm>
            <a:off x="6914070" y="1887502"/>
            <a:ext cx="5047533" cy="4788306"/>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spcBef>
                <a:spcPts val="0"/>
              </a:spcBef>
              <a:buFont typeface="Arial" panose="020B0604020202020204" pitchFamily="34" charset="0"/>
              <a:buNone/>
            </a:pPr>
            <a:r>
              <a:rPr lang="en-GB">
                <a:solidFill>
                  <a:srgbClr val="032469"/>
                </a:solidFill>
              </a:rPr>
              <a:t>Re-launch club with new brand</a:t>
            </a:r>
          </a:p>
          <a:p>
            <a:pPr marL="0" indent="0">
              <a:lnSpc>
                <a:spcPct val="170000"/>
              </a:lnSpc>
              <a:spcBef>
                <a:spcPts val="0"/>
              </a:spcBef>
              <a:buFont typeface="Arial" panose="020B0604020202020204" pitchFamily="34" charset="0"/>
              <a:buNone/>
            </a:pPr>
            <a:r>
              <a:rPr lang="en-GB">
                <a:solidFill>
                  <a:srgbClr val="032469"/>
                </a:solidFill>
              </a:rPr>
              <a:t>Wessex Dragons</a:t>
            </a:r>
          </a:p>
          <a:p>
            <a:pPr marL="0" indent="0">
              <a:lnSpc>
                <a:spcPct val="170000"/>
              </a:lnSpc>
              <a:spcBef>
                <a:spcPts val="0"/>
              </a:spcBef>
              <a:buFont typeface="Arial" panose="020B0604020202020204" pitchFamily="34" charset="0"/>
              <a:buNone/>
            </a:pPr>
            <a:r>
              <a:rPr lang="en-GB">
                <a:solidFill>
                  <a:srgbClr val="032469"/>
                </a:solidFill>
              </a:rPr>
              <a:t>Standardise playing kit</a:t>
            </a:r>
          </a:p>
          <a:p>
            <a:pPr marL="0" indent="0">
              <a:lnSpc>
                <a:spcPct val="170000"/>
              </a:lnSpc>
              <a:spcBef>
                <a:spcPts val="0"/>
              </a:spcBef>
              <a:buFont typeface="Arial" panose="020B0604020202020204" pitchFamily="34" charset="0"/>
              <a:buNone/>
            </a:pPr>
            <a:r>
              <a:rPr lang="en-GB">
                <a:solidFill>
                  <a:srgbClr val="032469"/>
                </a:solidFill>
              </a:rPr>
              <a:t>Club merchandise in self service shop</a:t>
            </a:r>
          </a:p>
          <a:p>
            <a:pPr marL="0" indent="0">
              <a:lnSpc>
                <a:spcPct val="170000"/>
              </a:lnSpc>
              <a:spcBef>
                <a:spcPts val="0"/>
              </a:spcBef>
              <a:buFont typeface="Arial" panose="020B0604020202020204" pitchFamily="34" charset="0"/>
              <a:buNone/>
            </a:pPr>
            <a:r>
              <a:rPr lang="en-GB">
                <a:solidFill>
                  <a:srgbClr val="032469"/>
                </a:solidFill>
              </a:rPr>
              <a:t>Club Events – including season welcome and end of season awards</a:t>
            </a:r>
          </a:p>
          <a:p>
            <a:pPr marL="0" indent="0">
              <a:lnSpc>
                <a:spcPct val="170000"/>
              </a:lnSpc>
              <a:spcBef>
                <a:spcPts val="0"/>
              </a:spcBef>
              <a:buFont typeface="Arial" panose="020B0604020202020204" pitchFamily="34" charset="0"/>
              <a:buNone/>
            </a:pPr>
            <a:r>
              <a:rPr lang="en-GB">
                <a:solidFill>
                  <a:srgbClr val="032469"/>
                </a:solidFill>
              </a:rPr>
              <a:t>Fundraising for Mark Pitman Fund</a:t>
            </a:r>
          </a:p>
          <a:p>
            <a:pPr marL="0" indent="0">
              <a:lnSpc>
                <a:spcPct val="170000"/>
              </a:lnSpc>
              <a:spcBef>
                <a:spcPts val="0"/>
              </a:spcBef>
              <a:buFont typeface="Arial" panose="020B0604020202020204" pitchFamily="34" charset="0"/>
              <a:buNone/>
            </a:pPr>
            <a:r>
              <a:rPr lang="en-GB">
                <a:solidFill>
                  <a:srgbClr val="032469"/>
                </a:solidFill>
              </a:rPr>
              <a:t>ONE club, many teams</a:t>
            </a:r>
          </a:p>
          <a:p>
            <a:pPr marL="0" indent="0">
              <a:lnSpc>
                <a:spcPct val="170000"/>
              </a:lnSpc>
              <a:spcBef>
                <a:spcPts val="0"/>
              </a:spcBef>
              <a:buFont typeface="Arial" panose="020B0604020202020204" pitchFamily="34" charset="0"/>
              <a:buNone/>
            </a:pPr>
            <a:r>
              <a:rPr lang="en-GB">
                <a:solidFill>
                  <a:schemeClr val="bg1"/>
                </a:solidFill>
              </a:rPr>
              <a:t>-</a:t>
            </a:r>
          </a:p>
          <a:p>
            <a:pPr marL="0" indent="0">
              <a:lnSpc>
                <a:spcPct val="170000"/>
              </a:lnSpc>
              <a:spcBef>
                <a:spcPts val="0"/>
              </a:spcBef>
              <a:buFont typeface="Arial" panose="020B0604020202020204" pitchFamily="34" charset="0"/>
              <a:buNone/>
            </a:pPr>
            <a:r>
              <a:rPr lang="en-GB">
                <a:solidFill>
                  <a:schemeClr val="bg1"/>
                </a:solidFill>
              </a:rPr>
              <a:t>-</a:t>
            </a:r>
          </a:p>
          <a:p>
            <a:pPr marL="0" indent="0">
              <a:lnSpc>
                <a:spcPct val="170000"/>
              </a:lnSpc>
              <a:spcBef>
                <a:spcPts val="0"/>
              </a:spcBef>
              <a:buFont typeface="Arial" panose="020B0604020202020204" pitchFamily="34" charset="0"/>
              <a:buNone/>
            </a:pPr>
            <a:r>
              <a:rPr lang="en-GB">
                <a:solidFill>
                  <a:schemeClr val="bg1"/>
                </a:solidFill>
              </a:rPr>
              <a:t>-</a:t>
            </a:r>
          </a:p>
        </p:txBody>
      </p:sp>
      <p:pic>
        <p:nvPicPr>
          <p:cNvPr id="34" name="Graphic 33" descr="Checkmark">
            <a:extLst>
              <a:ext uri="{FF2B5EF4-FFF2-40B4-BE49-F238E27FC236}">
                <a16:creationId xmlns:a16="http://schemas.microsoft.com/office/drawing/2014/main" id="{996392D9-6EB8-4FC8-8F3F-E5F38883C4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95206" y="1960418"/>
            <a:ext cx="418864" cy="418864"/>
          </a:xfrm>
          <a:prstGeom prst="rect">
            <a:avLst/>
          </a:prstGeom>
        </p:spPr>
      </p:pic>
      <p:pic>
        <p:nvPicPr>
          <p:cNvPr id="35" name="Graphic 34" descr="Checkmark">
            <a:extLst>
              <a:ext uri="{FF2B5EF4-FFF2-40B4-BE49-F238E27FC236}">
                <a16:creationId xmlns:a16="http://schemas.microsoft.com/office/drawing/2014/main" id="{B49D18E8-756D-464B-9DAC-3A9A63DCE4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95206" y="2366664"/>
            <a:ext cx="418864" cy="418864"/>
          </a:xfrm>
          <a:prstGeom prst="rect">
            <a:avLst/>
          </a:prstGeom>
        </p:spPr>
      </p:pic>
      <p:pic>
        <p:nvPicPr>
          <p:cNvPr id="36" name="Graphic 35" descr="Checkmark">
            <a:extLst>
              <a:ext uri="{FF2B5EF4-FFF2-40B4-BE49-F238E27FC236}">
                <a16:creationId xmlns:a16="http://schemas.microsoft.com/office/drawing/2014/main" id="{454C80EA-2162-4112-BFC4-D980D5F7B4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95206" y="2781760"/>
            <a:ext cx="418864" cy="418864"/>
          </a:xfrm>
          <a:prstGeom prst="rect">
            <a:avLst/>
          </a:prstGeom>
        </p:spPr>
      </p:pic>
      <p:pic>
        <p:nvPicPr>
          <p:cNvPr id="40" name="Graphic 39" descr="Close">
            <a:extLst>
              <a:ext uri="{FF2B5EF4-FFF2-40B4-BE49-F238E27FC236}">
                <a16:creationId xmlns:a16="http://schemas.microsoft.com/office/drawing/2014/main" id="{81548805-39D1-4055-8B0B-7B9BB4652A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97102" y="3600159"/>
            <a:ext cx="417600" cy="417600"/>
          </a:xfrm>
          <a:prstGeom prst="rect">
            <a:avLst/>
          </a:prstGeom>
        </p:spPr>
      </p:pic>
      <p:pic>
        <p:nvPicPr>
          <p:cNvPr id="47" name="Graphic 46" descr="Checkmark">
            <a:extLst>
              <a:ext uri="{FF2B5EF4-FFF2-40B4-BE49-F238E27FC236}">
                <a16:creationId xmlns:a16="http://schemas.microsoft.com/office/drawing/2014/main" id="{8FD340A4-D21F-4857-A4A7-66A3A3A40F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96470" y="3181295"/>
            <a:ext cx="418864" cy="418864"/>
          </a:xfrm>
          <a:prstGeom prst="rect">
            <a:avLst/>
          </a:prstGeom>
        </p:spPr>
      </p:pic>
      <p:pic>
        <p:nvPicPr>
          <p:cNvPr id="51" name="Graphic 50" descr="Close">
            <a:extLst>
              <a:ext uri="{FF2B5EF4-FFF2-40B4-BE49-F238E27FC236}">
                <a16:creationId xmlns:a16="http://schemas.microsoft.com/office/drawing/2014/main" id="{2721C45E-C93A-4753-AED6-0042A26571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99980" y="4442111"/>
            <a:ext cx="417600" cy="417600"/>
          </a:xfrm>
          <a:prstGeom prst="rect">
            <a:avLst/>
          </a:prstGeom>
        </p:spPr>
      </p:pic>
      <p:pic>
        <p:nvPicPr>
          <p:cNvPr id="5" name="Graphic 4" descr="Chevron arrows">
            <a:extLst>
              <a:ext uri="{FF2B5EF4-FFF2-40B4-BE49-F238E27FC236}">
                <a16:creationId xmlns:a16="http://schemas.microsoft.com/office/drawing/2014/main" id="{C649A3A6-0B94-40B7-81D6-8DAE543703B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96470" y="4838381"/>
            <a:ext cx="417600" cy="417600"/>
          </a:xfrm>
          <a:prstGeom prst="rect">
            <a:avLst/>
          </a:prstGeom>
        </p:spPr>
      </p:pic>
      <p:pic>
        <p:nvPicPr>
          <p:cNvPr id="6" name="Graphic 5" descr="Chevron arrows">
            <a:extLst>
              <a:ext uri="{FF2B5EF4-FFF2-40B4-BE49-F238E27FC236}">
                <a16:creationId xmlns:a16="http://schemas.microsoft.com/office/drawing/2014/main" id="{24EEA72E-9113-44FC-ACDF-64FD1A5332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2758" y="4838381"/>
            <a:ext cx="417600" cy="417600"/>
          </a:xfrm>
          <a:prstGeom prst="rect">
            <a:avLst/>
          </a:prstGeom>
        </p:spPr>
      </p:pic>
      <p:pic>
        <p:nvPicPr>
          <p:cNvPr id="8" name="Graphic 7" descr="Chevron arrows">
            <a:extLst>
              <a:ext uri="{FF2B5EF4-FFF2-40B4-BE49-F238E27FC236}">
                <a16:creationId xmlns:a16="http://schemas.microsoft.com/office/drawing/2014/main" id="{1CA0D3CB-55D1-4B6C-B07F-E11DD18030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9287" y="3619281"/>
            <a:ext cx="417600" cy="417600"/>
          </a:xfrm>
          <a:prstGeom prst="rect">
            <a:avLst/>
          </a:prstGeom>
        </p:spPr>
      </p:pic>
      <p:pic>
        <p:nvPicPr>
          <p:cNvPr id="10" name="Graphic 9" descr="Chevron arrows">
            <a:extLst>
              <a:ext uri="{FF2B5EF4-FFF2-40B4-BE49-F238E27FC236}">
                <a16:creationId xmlns:a16="http://schemas.microsoft.com/office/drawing/2014/main" id="{5159369E-86A6-40CC-996C-EF4300DBAA0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9287" y="6079486"/>
            <a:ext cx="417600" cy="417600"/>
          </a:xfrm>
          <a:prstGeom prst="rect">
            <a:avLst/>
          </a:prstGeom>
        </p:spPr>
      </p:pic>
    </p:spTree>
    <p:extLst>
      <p:ext uri="{BB962C8B-B14F-4D97-AF65-F5344CB8AC3E}">
        <p14:creationId xmlns:p14="http://schemas.microsoft.com/office/powerpoint/2010/main" val="2700977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F9684-6024-415B-91A5-5A9E8E5BB57A}"/>
              </a:ext>
            </a:extLst>
          </p:cNvPr>
          <p:cNvSpPr>
            <a:spLocks noGrp="1"/>
          </p:cNvSpPr>
          <p:nvPr>
            <p:ph type="title"/>
          </p:nvPr>
        </p:nvSpPr>
        <p:spPr/>
        <p:txBody>
          <a:bodyPr/>
          <a:lstStyle/>
          <a:p>
            <a:r>
              <a:rPr lang="en-GB" b="1">
                <a:solidFill>
                  <a:srgbClr val="032469"/>
                </a:solidFill>
              </a:rPr>
              <a:t>2020 and beyond</a:t>
            </a:r>
          </a:p>
        </p:txBody>
      </p:sp>
      <p:sp>
        <p:nvSpPr>
          <p:cNvPr id="3" name="Content Placeholder 2">
            <a:extLst>
              <a:ext uri="{FF2B5EF4-FFF2-40B4-BE49-F238E27FC236}">
                <a16:creationId xmlns:a16="http://schemas.microsoft.com/office/drawing/2014/main" id="{08C4FA0E-8B96-4962-B3B3-91101053495E}"/>
              </a:ext>
            </a:extLst>
          </p:cNvPr>
          <p:cNvSpPr>
            <a:spLocks noGrp="1"/>
          </p:cNvSpPr>
          <p:nvPr>
            <p:ph idx="1"/>
          </p:nvPr>
        </p:nvSpPr>
        <p:spPr/>
        <p:txBody>
          <a:bodyPr>
            <a:normAutofit/>
          </a:bodyPr>
          <a:lstStyle/>
          <a:p>
            <a:pPr marL="0" indent="0">
              <a:buNone/>
            </a:pPr>
            <a:r>
              <a:rPr lang="en-GB">
                <a:solidFill>
                  <a:srgbClr val="032469"/>
                </a:solidFill>
              </a:rPr>
              <a:t>In addition to the outstanding work highlighted:</a:t>
            </a:r>
          </a:p>
          <a:p>
            <a:r>
              <a:rPr lang="en-GB">
                <a:solidFill>
                  <a:srgbClr val="032469"/>
                </a:solidFill>
              </a:rPr>
              <a:t>Continue to ensure Welfare and Safeguarding is a top priority</a:t>
            </a:r>
          </a:p>
          <a:p>
            <a:r>
              <a:rPr lang="en-GB">
                <a:solidFill>
                  <a:srgbClr val="032469"/>
                </a:solidFill>
              </a:rPr>
              <a:t>Keep making progress on the development plan</a:t>
            </a:r>
          </a:p>
          <a:p>
            <a:r>
              <a:rPr lang="en-GB">
                <a:solidFill>
                  <a:srgbClr val="032469"/>
                </a:solidFill>
              </a:rPr>
              <a:t>Support new coaches and increase coaching numbers</a:t>
            </a:r>
          </a:p>
          <a:p>
            <a:r>
              <a:rPr lang="en-GB">
                <a:solidFill>
                  <a:srgbClr val="032469"/>
                </a:solidFill>
              </a:rPr>
              <a:t>Encourage more people to get involved</a:t>
            </a:r>
          </a:p>
          <a:p>
            <a:r>
              <a:rPr lang="en-GB">
                <a:solidFill>
                  <a:srgbClr val="032469"/>
                </a:solidFill>
              </a:rPr>
              <a:t>Increase numbers in the junior boy’s section</a:t>
            </a:r>
          </a:p>
          <a:p>
            <a:r>
              <a:rPr lang="en-GB">
                <a:solidFill>
                  <a:srgbClr val="032469"/>
                </a:solidFill>
              </a:rPr>
              <a:t>Fill all the vacant club posts</a:t>
            </a:r>
          </a:p>
          <a:p>
            <a:r>
              <a:rPr lang="en-GB">
                <a:solidFill>
                  <a:srgbClr val="032469"/>
                </a:solidFill>
              </a:rPr>
              <a:t>Develop a members benefits section</a:t>
            </a:r>
          </a:p>
          <a:p>
            <a:endParaRPr lang="en-GB">
              <a:solidFill>
                <a:srgbClr val="032469"/>
              </a:solidFill>
            </a:endParaRPr>
          </a:p>
        </p:txBody>
      </p:sp>
    </p:spTree>
    <p:extLst>
      <p:ext uri="{BB962C8B-B14F-4D97-AF65-F5344CB8AC3E}">
        <p14:creationId xmlns:p14="http://schemas.microsoft.com/office/powerpoint/2010/main" val="3482357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F9684-6024-415B-91A5-5A9E8E5BB57A}"/>
              </a:ext>
            </a:extLst>
          </p:cNvPr>
          <p:cNvSpPr>
            <a:spLocks noGrp="1"/>
          </p:cNvSpPr>
          <p:nvPr>
            <p:ph type="title"/>
          </p:nvPr>
        </p:nvSpPr>
        <p:spPr/>
        <p:txBody>
          <a:bodyPr/>
          <a:lstStyle/>
          <a:p>
            <a:r>
              <a:rPr lang="en-GB" b="1">
                <a:solidFill>
                  <a:srgbClr val="032469"/>
                </a:solidFill>
              </a:rPr>
              <a:t>How can you help?</a:t>
            </a:r>
          </a:p>
        </p:txBody>
      </p:sp>
      <p:sp>
        <p:nvSpPr>
          <p:cNvPr id="3" name="Content Placeholder 2">
            <a:extLst>
              <a:ext uri="{FF2B5EF4-FFF2-40B4-BE49-F238E27FC236}">
                <a16:creationId xmlns:a16="http://schemas.microsoft.com/office/drawing/2014/main" id="{08C4FA0E-8B96-4962-B3B3-91101053495E}"/>
              </a:ext>
            </a:extLst>
          </p:cNvPr>
          <p:cNvSpPr>
            <a:spLocks noGrp="1"/>
          </p:cNvSpPr>
          <p:nvPr>
            <p:ph idx="1"/>
          </p:nvPr>
        </p:nvSpPr>
        <p:spPr/>
        <p:txBody>
          <a:bodyPr>
            <a:normAutofit/>
          </a:bodyPr>
          <a:lstStyle/>
          <a:p>
            <a:r>
              <a:rPr lang="en-GB">
                <a:solidFill>
                  <a:srgbClr val="032469"/>
                </a:solidFill>
              </a:rPr>
              <a:t>Stand for a position on the board</a:t>
            </a:r>
          </a:p>
          <a:p>
            <a:r>
              <a:rPr lang="en-GB">
                <a:solidFill>
                  <a:srgbClr val="032469"/>
                </a:solidFill>
              </a:rPr>
              <a:t>Be part of the Club Management</a:t>
            </a:r>
          </a:p>
          <a:p>
            <a:r>
              <a:rPr lang="en-GB">
                <a:solidFill>
                  <a:srgbClr val="032469"/>
                </a:solidFill>
              </a:rPr>
              <a:t>Get involved in a team as a coach or manager</a:t>
            </a:r>
          </a:p>
          <a:p>
            <a:r>
              <a:rPr lang="en-GB">
                <a:solidFill>
                  <a:srgbClr val="032469"/>
                </a:solidFill>
              </a:rPr>
              <a:t>Support club events, fixtures etc</a:t>
            </a:r>
          </a:p>
          <a:p>
            <a:r>
              <a:rPr lang="en-GB">
                <a:solidFill>
                  <a:srgbClr val="032469"/>
                </a:solidFill>
              </a:rPr>
              <a:t>Give feedback and help shape </a:t>
            </a:r>
            <a:r>
              <a:rPr lang="en-GB" b="1">
                <a:solidFill>
                  <a:srgbClr val="032469"/>
                </a:solidFill>
              </a:rPr>
              <a:t>YOUR</a:t>
            </a:r>
            <a:r>
              <a:rPr lang="en-GB">
                <a:solidFill>
                  <a:srgbClr val="032469"/>
                </a:solidFill>
              </a:rPr>
              <a:t> club</a:t>
            </a:r>
          </a:p>
          <a:p>
            <a:endParaRPr lang="en-GB">
              <a:solidFill>
                <a:srgbClr val="032469"/>
              </a:solidFill>
            </a:endParaRPr>
          </a:p>
          <a:p>
            <a:pPr marL="0" indent="0">
              <a:buNone/>
            </a:pPr>
            <a:r>
              <a:rPr lang="en-GB">
                <a:solidFill>
                  <a:srgbClr val="032469"/>
                </a:solidFill>
              </a:rPr>
              <a:t>Volleyball knowledge is not a prerequisite for many of the positions, tell us what skills you have and what you would like/could help to do</a:t>
            </a:r>
          </a:p>
        </p:txBody>
      </p:sp>
    </p:spTree>
    <p:extLst>
      <p:ext uri="{BB962C8B-B14F-4D97-AF65-F5344CB8AC3E}">
        <p14:creationId xmlns:p14="http://schemas.microsoft.com/office/powerpoint/2010/main" val="3863145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1569</TotalTime>
  <Words>2084</Words>
  <Application>Microsoft Office PowerPoint</Application>
  <PresentationFormat>Widescreen</PresentationFormat>
  <Paragraphs>450</Paragraphs>
  <Slides>43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Office Theme</vt:lpstr>
      <vt:lpstr>Wessex Volleyball Club</vt:lpstr>
      <vt:lpstr>AGM Agenda</vt:lpstr>
      <vt:lpstr>Matters of 2019 AGM</vt:lpstr>
      <vt:lpstr>Chair Person Report</vt:lpstr>
      <vt:lpstr>2019-20 Results</vt:lpstr>
      <vt:lpstr>Club Management Structure</vt:lpstr>
      <vt:lpstr>Progress from 2019 AGM</vt:lpstr>
      <vt:lpstr>2020 and beyond</vt:lpstr>
      <vt:lpstr>How can you help?</vt:lpstr>
      <vt:lpstr>Treasurer Report</vt:lpstr>
      <vt:lpstr>Adult Account</vt:lpstr>
      <vt:lpstr>Junior Account</vt:lpstr>
      <vt:lpstr>2019-20 Season Summary</vt:lpstr>
      <vt:lpstr>Welfare Officer Report</vt:lpstr>
      <vt:lpstr>Welfare Officer Report</vt:lpstr>
      <vt:lpstr>Acting Secretary Report</vt:lpstr>
      <vt:lpstr>Acting Secretary Report</vt:lpstr>
      <vt:lpstr>Junior Development Report</vt:lpstr>
      <vt:lpstr>Junior Development Report</vt:lpstr>
      <vt:lpstr>Co-opted Members Report</vt:lpstr>
      <vt:lpstr>Co-opted Members Report</vt:lpstr>
      <vt:lpstr>Election of Officers to the Board</vt:lpstr>
      <vt:lpstr>Non-Board Positions</vt:lpstr>
      <vt:lpstr>Conclusion of 2020 AGM</vt:lpstr>
      <vt:lpstr>Club Information 2020/2021 Season</vt:lpstr>
      <vt:lpstr>COVID-19 Guidelines</vt:lpstr>
      <vt:lpstr>Club Survey Report</vt:lpstr>
      <vt:lpstr>Club Survey Report</vt:lpstr>
      <vt:lpstr>Club Survey Report</vt:lpstr>
      <vt:lpstr>Club Survey Report</vt:lpstr>
      <vt:lpstr>Club Survey Report</vt:lpstr>
      <vt:lpstr>Club Rebrand</vt:lpstr>
      <vt:lpstr>Club Rebrand</vt:lpstr>
      <vt:lpstr>Club Rebrand – Why Dragons?</vt:lpstr>
      <vt:lpstr>Club Rebrand – New Logo</vt:lpstr>
      <vt:lpstr>Club Rebrand – New Website</vt:lpstr>
      <vt:lpstr>Club Rebrand – New Email System</vt:lpstr>
      <vt:lpstr>Club Rebrand – Facebook / Twitter</vt:lpstr>
      <vt:lpstr>Club Rebrand – Do you have any photos?</vt:lpstr>
      <vt:lpstr>Club Rebrand – New Kit</vt:lpstr>
      <vt:lpstr>Club Rebrand – New Kit</vt:lpstr>
      <vt:lpstr>Club Rebrand – New Kit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Wessex Volleyball  Club</dc:title>
  <dc:creator>Dan Hunter</dc:creator>
  <cp:lastModifiedBy>Dan Hunter</cp:lastModifiedBy>
  <cp:revision>1</cp:revision>
  <dcterms:created xsi:type="dcterms:W3CDTF">2020-09-13T19:51:44Z</dcterms:created>
  <dcterms:modified xsi:type="dcterms:W3CDTF">2020-09-17T17:54:19Z</dcterms:modified>
</cp:coreProperties>
</file>